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7315200" cx="9601200"/>
  <p:notesSz cx="6858000" cy="9144000"/>
  <p:embeddedFontLst>
    <p:embeddedFont>
      <p:font typeface="Roboto Black"/>
      <p:bold r:id="rId16"/>
      <p:boldItalic r:id="rId17"/>
    </p:embeddedFont>
    <p:embeddedFont>
      <p:font typeface="Roboto"/>
      <p:regular r:id="rId18"/>
      <p:bold r:id="rId19"/>
      <p:italic r:id="rId20"/>
      <p:boldItalic r:id="rId21"/>
    </p:embeddedFont>
    <p:embeddedFont>
      <p:font typeface="Lato"/>
      <p:regular r:id="rId22"/>
      <p:bold r:id="rId23"/>
      <p:italic r:id="rId24"/>
      <p:boldItalic r:id="rId25"/>
    </p:embeddedFont>
    <p:embeddedFont>
      <p:font typeface="Average"/>
      <p:regular r:id="rId26"/>
    </p:embeddedFont>
    <p:embeddedFont>
      <p:font typeface="Oswald"/>
      <p:regular r:id="rId27"/>
      <p:bold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024">
          <p15:clr>
            <a:srgbClr val="A4A3A4"/>
          </p15:clr>
        </p15:guide>
        <p15:guide id="2" pos="535">
          <p15:clr>
            <a:srgbClr val="9AA0A6"/>
          </p15:clr>
        </p15:guide>
        <p15:guide id="3" orient="horz" pos="79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4AEF9B4-2C02-4DD9-832C-77BDC6BE9F74}">
  <a:tblStyle styleId="{74AEF9B4-2C02-4DD9-832C-77BDC6BE9F74}"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024"/>
        <p:guide pos="535"/>
        <p:guide pos="792"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22" Type="http://schemas.openxmlformats.org/officeDocument/2006/relationships/font" Target="fonts/Lato-regular.fntdata"/><Relationship Id="rId21" Type="http://schemas.openxmlformats.org/officeDocument/2006/relationships/font" Target="fonts/Roboto-boldItalic.fntdata"/><Relationship Id="rId24" Type="http://schemas.openxmlformats.org/officeDocument/2006/relationships/font" Target="fonts/Lato-italic.fntdata"/><Relationship Id="rId23" Type="http://schemas.openxmlformats.org/officeDocument/2006/relationships/font" Target="fonts/La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Average-regular.fntdata"/><Relationship Id="rId25" Type="http://schemas.openxmlformats.org/officeDocument/2006/relationships/font" Target="fonts/Lato-boldItalic.fntdata"/><Relationship Id="rId28" Type="http://schemas.openxmlformats.org/officeDocument/2006/relationships/font" Target="fonts/Oswald-bold.fntdata"/><Relationship Id="rId27" Type="http://schemas.openxmlformats.org/officeDocument/2006/relationships/font" Target="fonts/Oswald-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RobotoBlack-boldItalic.fntdata"/><Relationship Id="rId16" Type="http://schemas.openxmlformats.org/officeDocument/2006/relationships/font" Target="fonts/RobotoBlack-bold.fntdata"/><Relationship Id="rId19" Type="http://schemas.openxmlformats.org/officeDocument/2006/relationships/font" Target="fonts/Roboto-bold.fntdata"/><Relationship Id="rId18" Type="http://schemas.openxmlformats.org/officeDocument/2006/relationships/font" Target="fonts/Robo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a1d415a9c2_0_1: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a1d415a9c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a1d415a9c2_0_129: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a1d415a9c2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a1d415a9c2_0_244: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a1d415a9c2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a1d415a9c2_0_496:notes"/>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a1d415a9c2_0_4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5bf1ef184b_0_1: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5bf1ef184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a1d415a9c2_0_674: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a1d415a9c2_0_6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9d1355fa81_0_43: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9d1355fa81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a38a5d8364_1_22: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a38a5d8364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e63c1462f3_1_0:notes"/>
          <p:cNvSpPr/>
          <p:nvPr>
            <p:ph idx="2" type="sldImg"/>
          </p:nvPr>
        </p:nvSpPr>
        <p:spPr>
          <a:xfrm>
            <a:off x="1178997" y="685800"/>
            <a:ext cx="45009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e63c1462f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6.png"/><Relationship Id="rId7" Type="http://schemas.openxmlformats.org/officeDocument/2006/relationships/image" Target="../media/image10.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tk" TargetMode="External"/><Relationship Id="rId3" Type="http://schemas.openxmlformats.org/officeDocument/2006/relationships/hyperlink" Target="https://junior.scholastic.com/issues/2019-20/111119/he-fought-for-native-rights.html#930L" TargetMode="External"/><Relationship Id="rId4" Type="http://schemas.openxmlformats.org/officeDocument/2006/relationships/hyperlink" Target="https://www.tolerance.org/frameworks/teaching-hard-history/american-slavery/classroom-videos#forgotten-slavery" TargetMode="Externa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cSld name="CUSTOM_1">
    <p:spTree>
      <p:nvGrpSpPr>
        <p:cNvPr id="14" name="Shape 14"/>
        <p:cNvGrpSpPr/>
        <p:nvPr/>
      </p:nvGrpSpPr>
      <p:grpSpPr>
        <a:xfrm>
          <a:off x="0" y="0"/>
          <a:ext cx="0" cy="0"/>
          <a:chOff x="0" y="0"/>
          <a:chExt cx="0" cy="0"/>
        </a:xfrm>
      </p:grpSpPr>
      <p:sp>
        <p:nvSpPr>
          <p:cNvPr id="15" name="Google Shape;15;p2"/>
          <p:cNvSpPr txBox="1"/>
          <p:nvPr>
            <p:ph idx="1" type="body"/>
          </p:nvPr>
        </p:nvSpPr>
        <p:spPr>
          <a:xfrm>
            <a:off x="756450" y="3173950"/>
            <a:ext cx="8041200" cy="33300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
        <p:nvSpPr>
          <p:cNvPr id="16" name="Google Shape;16;p2"/>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oose a Task 2">
  <p:cSld name="CUSTOM_2_2_1_1_1_2">
    <p:bg>
      <p:bgPr>
        <a:solidFill>
          <a:srgbClr val="FFFFFF"/>
        </a:solidFill>
      </p:bgPr>
    </p:bg>
    <p:spTree>
      <p:nvGrpSpPr>
        <p:cNvPr id="83" name="Shape 83"/>
        <p:cNvGrpSpPr/>
        <p:nvPr/>
      </p:nvGrpSpPr>
      <p:grpSpPr>
        <a:xfrm>
          <a:off x="0" y="0"/>
          <a:ext cx="0" cy="0"/>
          <a:chOff x="0" y="0"/>
          <a:chExt cx="0" cy="0"/>
        </a:xfrm>
      </p:grpSpPr>
      <p:sp>
        <p:nvSpPr>
          <p:cNvPr id="84" name="Google Shape;84;p11"/>
          <p:cNvSpPr txBox="1"/>
          <p:nvPr>
            <p:ph idx="1" type="body"/>
          </p:nvPr>
        </p:nvSpPr>
        <p:spPr>
          <a:xfrm>
            <a:off x="768975" y="1865225"/>
            <a:ext cx="8063400" cy="47199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
        <p:nvSpPr>
          <p:cNvPr id="85" name="Google Shape;85;p11"/>
          <p:cNvSpPr txBox="1"/>
          <p:nvPr/>
        </p:nvSpPr>
        <p:spPr>
          <a:xfrm>
            <a:off x="5263875" y="998525"/>
            <a:ext cx="3079500" cy="612300"/>
          </a:xfrm>
          <a:prstGeom prst="rect">
            <a:avLst/>
          </a:prstGeom>
          <a:noFill/>
          <a:ln>
            <a:noFill/>
          </a:ln>
        </p:spPr>
        <p:txBody>
          <a:bodyPr anchorCtr="0" anchor="ctr" bIns="109650" lIns="109650" spcFirstLastPara="1" rIns="109650" wrap="square" tIns="109650">
            <a:noAutofit/>
          </a:bodyPr>
          <a:lstStyle/>
          <a:p>
            <a:pPr indent="0" lvl="0" marL="0" rtl="0" algn="l">
              <a:spcBef>
                <a:spcPts val="0"/>
              </a:spcBef>
              <a:spcAft>
                <a:spcPts val="0"/>
              </a:spcAft>
              <a:buNone/>
            </a:pPr>
            <a:r>
              <a:rPr b="1" lang="en" sz="1800">
                <a:latin typeface="Lato"/>
                <a:ea typeface="Lato"/>
                <a:cs typeface="Lato"/>
                <a:sym typeface="Lato"/>
              </a:rPr>
              <a:t>I chose task number ________.</a:t>
            </a:r>
            <a:endParaRPr sz="1800">
              <a:solidFill>
                <a:srgbClr val="134F5C"/>
              </a:solidFill>
              <a:latin typeface="Lato"/>
              <a:ea typeface="Lato"/>
              <a:cs typeface="Lato"/>
              <a:sym typeface="Lato"/>
            </a:endParaRPr>
          </a:p>
        </p:txBody>
      </p:sp>
      <p:sp>
        <p:nvSpPr>
          <p:cNvPr id="86" name="Google Shape;86;p11"/>
          <p:cNvSpPr txBox="1"/>
          <p:nvPr/>
        </p:nvSpPr>
        <p:spPr>
          <a:xfrm>
            <a:off x="626275" y="870375"/>
            <a:ext cx="4289700" cy="8145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Choose a Task</a:t>
            </a:r>
            <a:endParaRPr sz="4700">
              <a:solidFill>
                <a:srgbClr val="134F5C"/>
              </a:solidFill>
              <a:latin typeface="Oswald"/>
              <a:ea typeface="Oswald"/>
              <a:cs typeface="Oswald"/>
              <a:sym typeface="Oswald"/>
            </a:endParaRPr>
          </a:p>
        </p:txBody>
      </p:sp>
      <p:sp>
        <p:nvSpPr>
          <p:cNvPr id="87" name="Google Shape;87;p11"/>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udent Help 6">
  <p:cSld name="CUSTOM_1_1">
    <p:spTree>
      <p:nvGrpSpPr>
        <p:cNvPr id="88" name="Shape 88"/>
        <p:cNvGrpSpPr/>
        <p:nvPr/>
      </p:nvGrpSpPr>
      <p:grpSpPr>
        <a:xfrm>
          <a:off x="0" y="0"/>
          <a:ext cx="0" cy="0"/>
          <a:chOff x="0" y="0"/>
          <a:chExt cx="0" cy="0"/>
        </a:xfrm>
      </p:grpSpPr>
      <p:sp>
        <p:nvSpPr>
          <p:cNvPr id="89" name="Google Shape;89;p12"/>
          <p:cNvSpPr/>
          <p:nvPr/>
        </p:nvSpPr>
        <p:spPr>
          <a:xfrm>
            <a:off x="149172" y="1087376"/>
            <a:ext cx="2967600" cy="2719500"/>
          </a:xfrm>
          <a:prstGeom prst="roundRect">
            <a:avLst>
              <a:gd fmla="val 16667" name="adj"/>
            </a:avLst>
          </a:prstGeom>
          <a:solidFill>
            <a:srgbClr val="F3F3F3"/>
          </a:solidFill>
          <a:ln cap="flat" cmpd="sng" w="9525">
            <a:solidFill>
              <a:schemeClr val="dk2"/>
            </a:solidFill>
            <a:prstDash val="dot"/>
            <a:round/>
            <a:headEnd len="sm" w="sm" type="none"/>
            <a:tailEnd len="sm" w="sm" type="none"/>
          </a:ln>
        </p:spPr>
        <p:txBody>
          <a:bodyPr anchorCtr="0" anchor="t" bIns="86850" lIns="86850" spcFirstLastPara="1" rIns="86850" wrap="square" tIns="0">
            <a:noAutofit/>
          </a:bodyPr>
          <a:lstStyle/>
          <a:p>
            <a:pPr indent="0" lvl="0" marL="0" rtl="0" algn="ctr">
              <a:spcBef>
                <a:spcPts val="0"/>
              </a:spcBef>
              <a:spcAft>
                <a:spcPts val="0"/>
              </a:spcAft>
              <a:buClr>
                <a:schemeClr val="dk1"/>
              </a:buClr>
              <a:buSzPts val="1100"/>
              <a:buFont typeface="Arial"/>
              <a:buNone/>
            </a:pPr>
            <a:r>
              <a:rPr b="1" lang="en" sz="1300">
                <a:solidFill>
                  <a:schemeClr val="dk1"/>
                </a:solidFill>
                <a:latin typeface="Lato"/>
                <a:ea typeface="Lato"/>
                <a:cs typeface="Lato"/>
                <a:sym typeface="Lato"/>
              </a:rPr>
              <a:t>I lost the text box to type into. </a:t>
            </a:r>
            <a:endParaRPr b="1" sz="13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9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rPr lang="en" sz="1200">
                <a:solidFill>
                  <a:schemeClr val="dk1"/>
                </a:solidFill>
                <a:latin typeface="Lato"/>
                <a:ea typeface="Lato"/>
                <a:cs typeface="Lato"/>
                <a:sym typeface="Lato"/>
              </a:rPr>
              <a:t>You can always add more text boxes. Just click the </a:t>
            </a:r>
            <a:r>
              <a:rPr b="1" lang="en" sz="1200">
                <a:solidFill>
                  <a:schemeClr val="dk1"/>
                </a:solidFill>
                <a:latin typeface="Lato"/>
                <a:ea typeface="Lato"/>
                <a:cs typeface="Lato"/>
                <a:sym typeface="Lato"/>
              </a:rPr>
              <a:t>T</a:t>
            </a:r>
            <a:r>
              <a:rPr lang="en" sz="1200">
                <a:solidFill>
                  <a:schemeClr val="dk1"/>
                </a:solidFill>
                <a:latin typeface="Lato"/>
                <a:ea typeface="Lato"/>
                <a:cs typeface="Lato"/>
                <a:sym typeface="Lato"/>
              </a:rPr>
              <a:t> box at the top of your screen. Then click on the slide where you want the text box to appear. </a:t>
            </a:r>
            <a:endParaRPr sz="12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t/>
            </a:r>
            <a:endParaRPr sz="13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t/>
            </a:r>
            <a:endParaRPr sz="13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t/>
            </a:r>
            <a:endParaRPr sz="13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t/>
            </a:r>
            <a:endParaRPr sz="13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t/>
            </a:r>
            <a:endParaRPr sz="1300">
              <a:solidFill>
                <a:schemeClr val="dk1"/>
              </a:solidFill>
              <a:latin typeface="Lato"/>
              <a:ea typeface="Lato"/>
              <a:cs typeface="Lato"/>
              <a:sym typeface="Lato"/>
            </a:endParaRPr>
          </a:p>
          <a:p>
            <a:pPr indent="0" lvl="0" marL="0" rtl="0" algn="ctr">
              <a:spcBef>
                <a:spcPts val="0"/>
              </a:spcBef>
              <a:spcAft>
                <a:spcPts val="0"/>
              </a:spcAft>
              <a:buNone/>
            </a:pPr>
            <a:r>
              <a:rPr lang="en" sz="1200">
                <a:solidFill>
                  <a:schemeClr val="dk1"/>
                </a:solidFill>
                <a:latin typeface="Lato"/>
                <a:ea typeface="Lato"/>
                <a:cs typeface="Lato"/>
                <a:sym typeface="Lato"/>
              </a:rPr>
              <a:t>You can then click-and-drag on the corners of the text box to resize it.</a:t>
            </a:r>
            <a:endParaRPr b="1" sz="1200">
              <a:latin typeface="Roboto"/>
              <a:ea typeface="Roboto"/>
              <a:cs typeface="Roboto"/>
              <a:sym typeface="Roboto"/>
            </a:endParaRPr>
          </a:p>
        </p:txBody>
      </p:sp>
      <p:sp>
        <p:nvSpPr>
          <p:cNvPr id="90" name="Google Shape;90;p12"/>
          <p:cNvSpPr/>
          <p:nvPr/>
        </p:nvSpPr>
        <p:spPr>
          <a:xfrm>
            <a:off x="3219276" y="1087376"/>
            <a:ext cx="2967600" cy="2721300"/>
          </a:xfrm>
          <a:prstGeom prst="roundRect">
            <a:avLst>
              <a:gd fmla="val 16667" name="adj"/>
            </a:avLst>
          </a:prstGeom>
          <a:solidFill>
            <a:srgbClr val="F3F3F3"/>
          </a:solidFill>
          <a:ln cap="flat" cmpd="sng" w="9525">
            <a:solidFill>
              <a:schemeClr val="dk2"/>
            </a:solidFill>
            <a:prstDash val="dot"/>
            <a:round/>
            <a:headEnd len="sm" w="sm" type="none"/>
            <a:tailEnd len="sm" w="sm" type="none"/>
          </a:ln>
        </p:spPr>
        <p:txBody>
          <a:bodyPr anchorCtr="0" anchor="t" bIns="86850" lIns="26050" spcFirstLastPara="1" rIns="26050" wrap="square" tIns="0">
            <a:noAutofit/>
          </a:bodyPr>
          <a:lstStyle/>
          <a:p>
            <a:pPr indent="0" lvl="0" marL="0" rtl="0" algn="ctr">
              <a:spcBef>
                <a:spcPts val="0"/>
              </a:spcBef>
              <a:spcAft>
                <a:spcPts val="0"/>
              </a:spcAft>
              <a:buNone/>
            </a:pPr>
            <a:r>
              <a:rPr b="1" lang="en" sz="1300">
                <a:latin typeface="Roboto"/>
                <a:ea typeface="Roboto"/>
                <a:cs typeface="Roboto"/>
                <a:sym typeface="Roboto"/>
              </a:rPr>
              <a:t>The slides are too small </a:t>
            </a:r>
            <a:br>
              <a:rPr b="1" lang="en" sz="1300">
                <a:latin typeface="Roboto"/>
                <a:ea typeface="Roboto"/>
                <a:cs typeface="Roboto"/>
                <a:sym typeface="Roboto"/>
              </a:rPr>
            </a:br>
            <a:r>
              <a:rPr b="1" lang="en" sz="1300">
                <a:latin typeface="Roboto"/>
                <a:ea typeface="Roboto"/>
                <a:cs typeface="Roboto"/>
                <a:sym typeface="Roboto"/>
              </a:rPr>
              <a:t>or too big.</a:t>
            </a:r>
            <a:endParaRPr b="1" sz="1300">
              <a:latin typeface="Roboto"/>
              <a:ea typeface="Roboto"/>
              <a:cs typeface="Roboto"/>
              <a:sym typeface="Roboto"/>
            </a:endParaRPr>
          </a:p>
          <a:p>
            <a:pPr indent="0" lvl="0" marL="0" rtl="0" algn="ctr">
              <a:spcBef>
                <a:spcPts val="0"/>
              </a:spcBef>
              <a:spcAft>
                <a:spcPts val="0"/>
              </a:spcAft>
              <a:buNone/>
            </a:pPr>
            <a:r>
              <a:t/>
            </a:r>
            <a:endParaRPr sz="8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Click on the magnifying glass at the top of your screen to  zoom in and out.</a:t>
            </a:r>
            <a:endParaRPr sz="1200">
              <a:latin typeface="Roboto"/>
              <a:ea typeface="Roboto"/>
              <a:cs typeface="Roboto"/>
              <a:sym typeface="Roboto"/>
            </a:endParaRPr>
          </a:p>
          <a:p>
            <a:pPr indent="0" lvl="0" marL="0" rtl="0" algn="l">
              <a:spcBef>
                <a:spcPts val="0"/>
              </a:spcBef>
              <a:spcAft>
                <a:spcPts val="0"/>
              </a:spcAft>
              <a:buNone/>
            </a:pPr>
            <a:r>
              <a:t/>
            </a:r>
            <a:endParaRPr b="1" sz="1500">
              <a:latin typeface="Roboto"/>
              <a:ea typeface="Roboto"/>
              <a:cs typeface="Roboto"/>
              <a:sym typeface="Roboto"/>
            </a:endParaRPr>
          </a:p>
          <a:p>
            <a:pPr indent="0" lvl="0" marL="0" rtl="0" algn="l">
              <a:spcBef>
                <a:spcPts val="0"/>
              </a:spcBef>
              <a:spcAft>
                <a:spcPts val="0"/>
              </a:spcAft>
              <a:buNone/>
            </a:pPr>
            <a:r>
              <a:t/>
            </a:r>
            <a:endParaRPr b="1" sz="1500">
              <a:latin typeface="Roboto"/>
              <a:ea typeface="Roboto"/>
              <a:cs typeface="Roboto"/>
              <a:sym typeface="Roboto"/>
            </a:endParaRPr>
          </a:p>
          <a:p>
            <a:pPr indent="0" lvl="0" marL="0" rtl="0" algn="l">
              <a:spcBef>
                <a:spcPts val="0"/>
              </a:spcBef>
              <a:spcAft>
                <a:spcPts val="0"/>
              </a:spcAft>
              <a:buNone/>
            </a:pPr>
            <a:r>
              <a:t/>
            </a:r>
            <a:endParaRPr sz="1300">
              <a:latin typeface="Roboto"/>
              <a:ea typeface="Roboto"/>
              <a:cs typeface="Roboto"/>
              <a:sym typeface="Roboto"/>
            </a:endParaRPr>
          </a:p>
        </p:txBody>
      </p:sp>
      <p:sp>
        <p:nvSpPr>
          <p:cNvPr id="91" name="Google Shape;91;p12"/>
          <p:cNvSpPr/>
          <p:nvPr/>
        </p:nvSpPr>
        <p:spPr>
          <a:xfrm>
            <a:off x="6289381" y="1087376"/>
            <a:ext cx="2967600" cy="2719500"/>
          </a:xfrm>
          <a:prstGeom prst="roundRect">
            <a:avLst>
              <a:gd fmla="val 16667" name="adj"/>
            </a:avLst>
          </a:prstGeom>
          <a:solidFill>
            <a:srgbClr val="F3F3F3"/>
          </a:solidFill>
          <a:ln cap="flat" cmpd="sng" w="9525">
            <a:solidFill>
              <a:schemeClr val="dk2"/>
            </a:solidFill>
            <a:prstDash val="dot"/>
            <a:round/>
            <a:headEnd len="sm" w="sm" type="none"/>
            <a:tailEnd len="sm" w="sm" type="none"/>
          </a:ln>
        </p:spPr>
        <p:txBody>
          <a:bodyPr anchorCtr="0" anchor="t" bIns="86850" lIns="86850" spcFirstLastPara="1" rIns="86850" wrap="square" tIns="0">
            <a:noAutofit/>
          </a:bodyPr>
          <a:lstStyle/>
          <a:p>
            <a:pPr indent="0" lvl="0" marL="0" rtl="0" algn="ctr">
              <a:spcBef>
                <a:spcPts val="0"/>
              </a:spcBef>
              <a:spcAft>
                <a:spcPts val="0"/>
              </a:spcAft>
              <a:buNone/>
            </a:pPr>
            <a:r>
              <a:rPr b="1" lang="en" sz="1300">
                <a:latin typeface="Roboto"/>
                <a:ea typeface="Roboto"/>
                <a:cs typeface="Roboto"/>
                <a:sym typeface="Roboto"/>
              </a:rPr>
              <a:t>I deleted something by accident!</a:t>
            </a:r>
            <a:endParaRPr b="1" sz="1300">
              <a:latin typeface="Roboto"/>
              <a:ea typeface="Roboto"/>
              <a:cs typeface="Roboto"/>
              <a:sym typeface="Roboto"/>
            </a:endParaRPr>
          </a:p>
          <a:p>
            <a:pPr indent="0" lvl="0" marL="0" rtl="0" algn="l">
              <a:spcBef>
                <a:spcPts val="0"/>
              </a:spcBef>
              <a:spcAft>
                <a:spcPts val="0"/>
              </a:spcAft>
              <a:buNone/>
            </a:pPr>
            <a:r>
              <a:t/>
            </a:r>
            <a:endParaRPr sz="1300">
              <a:latin typeface="Roboto"/>
              <a:ea typeface="Roboto"/>
              <a:cs typeface="Roboto"/>
              <a:sym typeface="Roboto"/>
            </a:endParaRPr>
          </a:p>
          <a:p>
            <a:pPr indent="0" lvl="0" marL="0" rtl="0" algn="l">
              <a:spcBef>
                <a:spcPts val="0"/>
              </a:spcBef>
              <a:spcAft>
                <a:spcPts val="0"/>
              </a:spcAft>
              <a:buNone/>
            </a:pPr>
            <a:r>
              <a:rPr lang="en" sz="1200">
                <a:latin typeface="Roboto"/>
                <a:ea typeface="Roboto"/>
                <a:cs typeface="Roboto"/>
                <a:sym typeface="Roboto"/>
              </a:rPr>
              <a:t>You can always use the undo button to bring back something you just deleted. </a:t>
            </a:r>
            <a:endParaRPr sz="1200">
              <a:latin typeface="Roboto"/>
              <a:ea typeface="Roboto"/>
              <a:cs typeface="Roboto"/>
              <a:sym typeface="Roboto"/>
            </a:endParaRPr>
          </a:p>
          <a:p>
            <a:pPr indent="0" lvl="0" marL="0" rtl="0" algn="l">
              <a:spcBef>
                <a:spcPts val="0"/>
              </a:spcBef>
              <a:spcAft>
                <a:spcPts val="0"/>
              </a:spcAft>
              <a:buNone/>
            </a:pPr>
            <a:r>
              <a:t/>
            </a:r>
            <a:endParaRPr b="1" sz="1500">
              <a:latin typeface="Roboto"/>
              <a:ea typeface="Roboto"/>
              <a:cs typeface="Roboto"/>
              <a:sym typeface="Roboto"/>
            </a:endParaRPr>
          </a:p>
          <a:p>
            <a:pPr indent="0" lvl="0" marL="0" rtl="0" algn="l">
              <a:spcBef>
                <a:spcPts val="0"/>
              </a:spcBef>
              <a:spcAft>
                <a:spcPts val="0"/>
              </a:spcAft>
              <a:buNone/>
            </a:pPr>
            <a:r>
              <a:t/>
            </a:r>
            <a:endParaRPr b="1" sz="1500">
              <a:latin typeface="Roboto"/>
              <a:ea typeface="Roboto"/>
              <a:cs typeface="Roboto"/>
              <a:sym typeface="Roboto"/>
            </a:endParaRPr>
          </a:p>
          <a:p>
            <a:pPr indent="0" lvl="0" marL="0" rtl="0" algn="l">
              <a:spcBef>
                <a:spcPts val="0"/>
              </a:spcBef>
              <a:spcAft>
                <a:spcPts val="0"/>
              </a:spcAft>
              <a:buNone/>
            </a:pPr>
            <a:r>
              <a:t/>
            </a:r>
            <a:endParaRPr b="1" sz="1500">
              <a:latin typeface="Roboto"/>
              <a:ea typeface="Roboto"/>
              <a:cs typeface="Roboto"/>
              <a:sym typeface="Roboto"/>
            </a:endParaRPr>
          </a:p>
          <a:p>
            <a:pPr indent="0" lvl="0" marL="0" rtl="0" algn="l">
              <a:spcBef>
                <a:spcPts val="0"/>
              </a:spcBef>
              <a:spcAft>
                <a:spcPts val="0"/>
              </a:spcAft>
              <a:buNone/>
            </a:pPr>
            <a:r>
              <a:t/>
            </a:r>
            <a:endParaRPr sz="1300">
              <a:latin typeface="Roboto"/>
              <a:ea typeface="Roboto"/>
              <a:cs typeface="Roboto"/>
              <a:sym typeface="Roboto"/>
            </a:endParaRPr>
          </a:p>
          <a:p>
            <a:pPr indent="0" lvl="0" marL="0" rtl="0" algn="l">
              <a:spcBef>
                <a:spcPts val="0"/>
              </a:spcBef>
              <a:spcAft>
                <a:spcPts val="0"/>
              </a:spcAft>
              <a:buNone/>
            </a:pPr>
            <a:r>
              <a:t/>
            </a:r>
            <a:endParaRPr sz="1300">
              <a:latin typeface="Roboto"/>
              <a:ea typeface="Roboto"/>
              <a:cs typeface="Roboto"/>
              <a:sym typeface="Roboto"/>
            </a:endParaRPr>
          </a:p>
          <a:p>
            <a:pPr indent="0" lvl="0" marL="0" rtl="0" algn="ctr">
              <a:spcBef>
                <a:spcPts val="0"/>
              </a:spcBef>
              <a:spcAft>
                <a:spcPts val="0"/>
              </a:spcAft>
              <a:buNone/>
            </a:pPr>
            <a:r>
              <a:rPr lang="en" sz="1300">
                <a:solidFill>
                  <a:schemeClr val="dk1"/>
                </a:solidFill>
                <a:latin typeface="Lato"/>
                <a:ea typeface="Lato"/>
                <a:cs typeface="Lato"/>
                <a:sym typeface="Lato"/>
              </a:rPr>
              <a:t>You can use </a:t>
            </a:r>
            <a:r>
              <a:rPr b="1" lang="en" sz="1300">
                <a:solidFill>
                  <a:schemeClr val="dk1"/>
                </a:solidFill>
                <a:latin typeface="Lato"/>
                <a:ea typeface="Lato"/>
                <a:cs typeface="Lato"/>
                <a:sym typeface="Lato"/>
              </a:rPr>
              <a:t>Undo</a:t>
            </a:r>
            <a:r>
              <a:rPr lang="en" sz="1300">
                <a:solidFill>
                  <a:schemeClr val="dk1"/>
                </a:solidFill>
                <a:latin typeface="Lato"/>
                <a:ea typeface="Lato"/>
                <a:cs typeface="Lato"/>
                <a:sym typeface="Lato"/>
              </a:rPr>
              <a:t> to reverse any change you make! </a:t>
            </a:r>
            <a:endParaRPr sz="1300">
              <a:latin typeface="Roboto"/>
              <a:ea typeface="Roboto"/>
              <a:cs typeface="Roboto"/>
              <a:sym typeface="Roboto"/>
            </a:endParaRPr>
          </a:p>
        </p:txBody>
      </p:sp>
      <p:sp>
        <p:nvSpPr>
          <p:cNvPr id="92" name="Google Shape;92;p12"/>
          <p:cNvSpPr/>
          <p:nvPr/>
        </p:nvSpPr>
        <p:spPr>
          <a:xfrm>
            <a:off x="149172" y="4099518"/>
            <a:ext cx="2967600" cy="2924400"/>
          </a:xfrm>
          <a:prstGeom prst="roundRect">
            <a:avLst>
              <a:gd fmla="val 16667" name="adj"/>
            </a:avLst>
          </a:prstGeom>
          <a:solidFill>
            <a:srgbClr val="F3F3F3"/>
          </a:solidFill>
          <a:ln cap="flat" cmpd="sng" w="9525">
            <a:solidFill>
              <a:schemeClr val="dk2"/>
            </a:solidFill>
            <a:prstDash val="dot"/>
            <a:round/>
            <a:headEnd len="sm" w="sm" type="none"/>
            <a:tailEnd len="sm" w="sm" type="none"/>
          </a:ln>
        </p:spPr>
        <p:txBody>
          <a:bodyPr anchorCtr="0" anchor="t" bIns="86850" lIns="86850" spcFirstLastPara="1" rIns="86850" wrap="square" tIns="0">
            <a:noAutofit/>
          </a:bodyPr>
          <a:lstStyle/>
          <a:p>
            <a:pPr indent="0" lvl="0" marL="0" rtl="0" algn="ctr">
              <a:spcBef>
                <a:spcPts val="0"/>
              </a:spcBef>
              <a:spcAft>
                <a:spcPts val="0"/>
              </a:spcAft>
              <a:buNone/>
            </a:pPr>
            <a:r>
              <a:rPr b="1" lang="en" sz="1300">
                <a:solidFill>
                  <a:schemeClr val="dk1"/>
                </a:solidFill>
                <a:latin typeface="Roboto"/>
                <a:ea typeface="Roboto"/>
                <a:cs typeface="Roboto"/>
                <a:sym typeface="Roboto"/>
              </a:rPr>
              <a:t>I need to add a picture.</a:t>
            </a:r>
            <a:endParaRPr b="1" sz="1300">
              <a:solidFill>
                <a:schemeClr val="dk1"/>
              </a:solidFill>
              <a:latin typeface="Roboto"/>
              <a:ea typeface="Roboto"/>
              <a:cs typeface="Roboto"/>
              <a:sym typeface="Roboto"/>
            </a:endParaRPr>
          </a:p>
          <a:p>
            <a:pPr indent="0" lvl="0" marL="0" rtl="0" algn="l">
              <a:spcBef>
                <a:spcPts val="0"/>
              </a:spcBef>
              <a:spcAft>
                <a:spcPts val="0"/>
              </a:spcAft>
              <a:buNone/>
            </a:pPr>
            <a:r>
              <a:t/>
            </a:r>
            <a:endParaRPr sz="1300">
              <a:solidFill>
                <a:schemeClr val="dk1"/>
              </a:solidFill>
              <a:latin typeface="Roboto"/>
              <a:ea typeface="Roboto"/>
              <a:cs typeface="Roboto"/>
              <a:sym typeface="Roboto"/>
            </a:endParaRPr>
          </a:p>
          <a:p>
            <a:pPr indent="0" lvl="0" marL="0" rtl="0" algn="l">
              <a:spcBef>
                <a:spcPts val="0"/>
              </a:spcBef>
              <a:spcAft>
                <a:spcPts val="0"/>
              </a:spcAft>
              <a:buNone/>
            </a:pPr>
            <a:r>
              <a:rPr lang="en" sz="1200">
                <a:solidFill>
                  <a:schemeClr val="dk1"/>
                </a:solidFill>
                <a:latin typeface="Roboto"/>
                <a:ea typeface="Roboto"/>
                <a:cs typeface="Roboto"/>
                <a:sym typeface="Roboto"/>
              </a:rPr>
              <a:t>At the top of your screen, click Insert </a:t>
            </a:r>
            <a:r>
              <a:rPr b="1" lang="en">
                <a:solidFill>
                  <a:schemeClr val="dk1"/>
                </a:solidFill>
              </a:rPr>
              <a:t>→</a:t>
            </a:r>
            <a:r>
              <a:rPr lang="en" sz="1200">
                <a:solidFill>
                  <a:schemeClr val="dk1"/>
                </a:solidFill>
                <a:latin typeface="Roboto"/>
                <a:ea typeface="Roboto"/>
                <a:cs typeface="Roboto"/>
                <a:sym typeface="Roboto"/>
              </a:rPr>
              <a:t> Image and then you can upload it from your computer or use the camera to take a picture.</a:t>
            </a:r>
            <a:endParaRPr sz="1200">
              <a:solidFill>
                <a:schemeClr val="dk1"/>
              </a:solidFill>
              <a:latin typeface="Roboto"/>
              <a:ea typeface="Roboto"/>
              <a:cs typeface="Roboto"/>
              <a:sym typeface="Roboto"/>
            </a:endParaRPr>
          </a:p>
          <a:p>
            <a:pPr indent="0" lvl="0" marL="0" rtl="0" algn="l">
              <a:spcBef>
                <a:spcPts val="0"/>
              </a:spcBef>
              <a:spcAft>
                <a:spcPts val="0"/>
              </a:spcAft>
              <a:buNone/>
            </a:pPr>
            <a:r>
              <a:t/>
            </a:r>
            <a:endParaRPr b="1" sz="1500">
              <a:latin typeface="Roboto"/>
              <a:ea typeface="Roboto"/>
              <a:cs typeface="Roboto"/>
              <a:sym typeface="Roboto"/>
            </a:endParaRPr>
          </a:p>
        </p:txBody>
      </p:sp>
      <p:sp>
        <p:nvSpPr>
          <p:cNvPr id="93" name="Google Shape;93;p12"/>
          <p:cNvSpPr/>
          <p:nvPr/>
        </p:nvSpPr>
        <p:spPr>
          <a:xfrm>
            <a:off x="3219276" y="4099518"/>
            <a:ext cx="2967600" cy="2924400"/>
          </a:xfrm>
          <a:prstGeom prst="roundRect">
            <a:avLst>
              <a:gd fmla="val 16667" name="adj"/>
            </a:avLst>
          </a:prstGeom>
          <a:solidFill>
            <a:srgbClr val="F3F3F3"/>
          </a:solidFill>
          <a:ln cap="flat" cmpd="sng" w="9525">
            <a:solidFill>
              <a:schemeClr val="dk2"/>
            </a:solidFill>
            <a:prstDash val="dot"/>
            <a:round/>
            <a:headEnd len="sm" w="sm" type="none"/>
            <a:tailEnd len="sm" w="sm" type="none"/>
          </a:ln>
        </p:spPr>
        <p:txBody>
          <a:bodyPr anchorCtr="0" anchor="t" bIns="86850" lIns="86850" spcFirstLastPara="1" rIns="86850" wrap="square" tIns="0">
            <a:noAutofit/>
          </a:bodyPr>
          <a:lstStyle/>
          <a:p>
            <a:pPr indent="0" lvl="0" marL="0" rtl="0" algn="ctr">
              <a:spcBef>
                <a:spcPts val="0"/>
              </a:spcBef>
              <a:spcAft>
                <a:spcPts val="0"/>
              </a:spcAft>
              <a:buNone/>
            </a:pPr>
            <a:r>
              <a:rPr b="1" lang="en" sz="1300">
                <a:latin typeface="Roboto"/>
                <a:ea typeface="Roboto"/>
                <a:cs typeface="Roboto"/>
                <a:sym typeface="Roboto"/>
              </a:rPr>
              <a:t>I need to drag and drop something. </a:t>
            </a:r>
            <a:endParaRPr b="1" sz="1300">
              <a:latin typeface="Roboto"/>
              <a:ea typeface="Roboto"/>
              <a:cs typeface="Roboto"/>
              <a:sym typeface="Roboto"/>
            </a:endParaRPr>
          </a:p>
          <a:p>
            <a:pPr indent="0" lvl="0" marL="0" rtl="0" algn="ctr">
              <a:spcBef>
                <a:spcPts val="0"/>
              </a:spcBef>
              <a:spcAft>
                <a:spcPts val="0"/>
              </a:spcAft>
              <a:buNone/>
            </a:pPr>
            <a:r>
              <a:t/>
            </a:r>
            <a:endParaRPr sz="13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Click on the shape and hold down while moving your fingers to drag the shape wherever you want it to go.</a:t>
            </a:r>
            <a:endParaRPr sz="1200">
              <a:latin typeface="Roboto"/>
              <a:ea typeface="Roboto"/>
              <a:cs typeface="Roboto"/>
              <a:sym typeface="Roboto"/>
            </a:endParaRPr>
          </a:p>
          <a:p>
            <a:pPr indent="0" lvl="0" marL="0" rtl="0" algn="ctr">
              <a:spcBef>
                <a:spcPts val="0"/>
              </a:spcBef>
              <a:spcAft>
                <a:spcPts val="0"/>
              </a:spcAft>
              <a:buNone/>
            </a:pPr>
            <a:r>
              <a:t/>
            </a:r>
            <a:endParaRPr sz="1300">
              <a:latin typeface="Roboto"/>
              <a:ea typeface="Roboto"/>
              <a:cs typeface="Roboto"/>
              <a:sym typeface="Roboto"/>
            </a:endParaRPr>
          </a:p>
          <a:p>
            <a:pPr indent="0" lvl="0" marL="0" rtl="0" algn="ctr">
              <a:spcBef>
                <a:spcPts val="0"/>
              </a:spcBef>
              <a:spcAft>
                <a:spcPts val="0"/>
              </a:spcAft>
              <a:buNone/>
            </a:pPr>
            <a:r>
              <a:t/>
            </a:r>
            <a:endParaRPr sz="1300">
              <a:latin typeface="Roboto"/>
              <a:ea typeface="Roboto"/>
              <a:cs typeface="Roboto"/>
              <a:sym typeface="Roboto"/>
            </a:endParaRPr>
          </a:p>
          <a:p>
            <a:pPr indent="0" lvl="0" marL="0" rtl="0" algn="l">
              <a:spcBef>
                <a:spcPts val="0"/>
              </a:spcBef>
              <a:spcAft>
                <a:spcPts val="0"/>
              </a:spcAft>
              <a:buNone/>
            </a:pPr>
            <a:r>
              <a:t/>
            </a:r>
            <a:endParaRPr b="1" sz="1500">
              <a:latin typeface="Roboto"/>
              <a:ea typeface="Roboto"/>
              <a:cs typeface="Roboto"/>
              <a:sym typeface="Roboto"/>
            </a:endParaRPr>
          </a:p>
          <a:p>
            <a:pPr indent="0" lvl="0" marL="0" rtl="0" algn="l">
              <a:spcBef>
                <a:spcPts val="0"/>
              </a:spcBef>
              <a:spcAft>
                <a:spcPts val="0"/>
              </a:spcAft>
              <a:buNone/>
            </a:pPr>
            <a:r>
              <a:t/>
            </a:r>
            <a:endParaRPr sz="1300">
              <a:latin typeface="Roboto"/>
              <a:ea typeface="Roboto"/>
              <a:cs typeface="Roboto"/>
              <a:sym typeface="Roboto"/>
            </a:endParaRPr>
          </a:p>
        </p:txBody>
      </p:sp>
      <p:sp>
        <p:nvSpPr>
          <p:cNvPr id="94" name="Google Shape;94;p12"/>
          <p:cNvSpPr/>
          <p:nvPr/>
        </p:nvSpPr>
        <p:spPr>
          <a:xfrm>
            <a:off x="6289381" y="4099518"/>
            <a:ext cx="2967600" cy="2924400"/>
          </a:xfrm>
          <a:prstGeom prst="roundRect">
            <a:avLst>
              <a:gd fmla="val 16667" name="adj"/>
            </a:avLst>
          </a:prstGeom>
          <a:solidFill>
            <a:srgbClr val="F3F3F3"/>
          </a:solidFill>
          <a:ln cap="flat" cmpd="sng" w="9525">
            <a:solidFill>
              <a:schemeClr val="dk2"/>
            </a:solidFill>
            <a:prstDash val="dot"/>
            <a:round/>
            <a:headEnd len="sm" w="sm" type="none"/>
            <a:tailEnd len="sm" w="sm" type="none"/>
          </a:ln>
        </p:spPr>
        <p:txBody>
          <a:bodyPr anchorCtr="0" anchor="t" bIns="86850" lIns="86850" spcFirstLastPara="1" rIns="86850" wrap="square" tIns="0">
            <a:noAutofit/>
          </a:bodyPr>
          <a:lstStyle/>
          <a:p>
            <a:pPr indent="0" lvl="0" marL="0" rtl="0" algn="ctr">
              <a:spcBef>
                <a:spcPts val="0"/>
              </a:spcBef>
              <a:spcAft>
                <a:spcPts val="0"/>
              </a:spcAft>
              <a:buNone/>
            </a:pPr>
            <a:r>
              <a:rPr b="1" lang="en" sz="1300">
                <a:latin typeface="Roboto"/>
                <a:ea typeface="Roboto"/>
                <a:cs typeface="Roboto"/>
                <a:sym typeface="Roboto"/>
              </a:rPr>
              <a:t>I need to add a shape.</a:t>
            </a:r>
            <a:endParaRPr b="1" sz="1300">
              <a:latin typeface="Roboto"/>
              <a:ea typeface="Roboto"/>
              <a:cs typeface="Roboto"/>
              <a:sym typeface="Roboto"/>
            </a:endParaRPr>
          </a:p>
          <a:p>
            <a:pPr indent="0" lvl="0" marL="0" rtl="0" algn="l">
              <a:spcBef>
                <a:spcPts val="0"/>
              </a:spcBef>
              <a:spcAft>
                <a:spcPts val="0"/>
              </a:spcAft>
              <a:buNone/>
            </a:pPr>
            <a:r>
              <a:t/>
            </a:r>
            <a:endParaRPr sz="1300">
              <a:latin typeface="Roboto"/>
              <a:ea typeface="Roboto"/>
              <a:cs typeface="Roboto"/>
              <a:sym typeface="Roboto"/>
            </a:endParaRPr>
          </a:p>
          <a:p>
            <a:pPr indent="0" lvl="0" marL="0" rtl="0" algn="l">
              <a:spcBef>
                <a:spcPts val="0"/>
              </a:spcBef>
              <a:spcAft>
                <a:spcPts val="0"/>
              </a:spcAft>
              <a:buNone/>
            </a:pPr>
            <a:r>
              <a:rPr lang="en" sz="1200">
                <a:latin typeface="Roboto"/>
                <a:ea typeface="Roboto"/>
                <a:cs typeface="Roboto"/>
                <a:sym typeface="Roboto"/>
              </a:rPr>
              <a:t>Click on the shapes icon at the top of your screen. Choose the shape you want, then add it to the slide.</a:t>
            </a:r>
            <a:endParaRPr sz="1200">
              <a:latin typeface="Roboto"/>
              <a:ea typeface="Roboto"/>
              <a:cs typeface="Roboto"/>
              <a:sym typeface="Roboto"/>
            </a:endParaRPr>
          </a:p>
          <a:p>
            <a:pPr indent="0" lvl="0" marL="0" rtl="0" algn="l">
              <a:spcBef>
                <a:spcPts val="0"/>
              </a:spcBef>
              <a:spcAft>
                <a:spcPts val="0"/>
              </a:spcAft>
              <a:buNone/>
            </a:pPr>
            <a:r>
              <a:t/>
            </a:r>
            <a:endParaRPr b="1" sz="1500">
              <a:latin typeface="Roboto"/>
              <a:ea typeface="Roboto"/>
              <a:cs typeface="Roboto"/>
              <a:sym typeface="Roboto"/>
            </a:endParaRPr>
          </a:p>
          <a:p>
            <a:pPr indent="0" lvl="0" marL="0" rtl="0" algn="l">
              <a:spcBef>
                <a:spcPts val="0"/>
              </a:spcBef>
              <a:spcAft>
                <a:spcPts val="0"/>
              </a:spcAft>
              <a:buNone/>
            </a:pPr>
            <a:r>
              <a:t/>
            </a:r>
            <a:endParaRPr b="1" sz="1500">
              <a:latin typeface="Roboto"/>
              <a:ea typeface="Roboto"/>
              <a:cs typeface="Roboto"/>
              <a:sym typeface="Roboto"/>
            </a:endParaRPr>
          </a:p>
          <a:p>
            <a:pPr indent="0" lvl="0" marL="0" rtl="0" algn="l">
              <a:spcBef>
                <a:spcPts val="0"/>
              </a:spcBef>
              <a:spcAft>
                <a:spcPts val="0"/>
              </a:spcAft>
              <a:buNone/>
            </a:pPr>
            <a:r>
              <a:t/>
            </a:r>
            <a:endParaRPr sz="1300">
              <a:latin typeface="Roboto"/>
              <a:ea typeface="Roboto"/>
              <a:cs typeface="Roboto"/>
              <a:sym typeface="Roboto"/>
            </a:endParaRPr>
          </a:p>
        </p:txBody>
      </p:sp>
      <p:pic>
        <p:nvPicPr>
          <p:cNvPr id="95" name="Google Shape;95;p12"/>
          <p:cNvPicPr preferRelativeResize="0"/>
          <p:nvPr/>
        </p:nvPicPr>
        <p:blipFill>
          <a:blip r:embed="rId2">
            <a:alphaModFix/>
          </a:blip>
          <a:stretch>
            <a:fillRect/>
          </a:stretch>
        </p:blipFill>
        <p:spPr>
          <a:xfrm>
            <a:off x="6496111" y="2322294"/>
            <a:ext cx="2518376" cy="713765"/>
          </a:xfrm>
          <a:prstGeom prst="rect">
            <a:avLst/>
          </a:prstGeom>
          <a:noFill/>
          <a:ln>
            <a:noFill/>
          </a:ln>
          <a:effectLst>
            <a:outerShdw blurRad="57150" rotWithShape="0" algn="bl" dir="5400000" dist="19050">
              <a:srgbClr val="000000">
                <a:alpha val="50000"/>
              </a:srgbClr>
            </a:outerShdw>
          </a:effectLst>
        </p:spPr>
      </p:pic>
      <p:pic>
        <p:nvPicPr>
          <p:cNvPr id="96" name="Google Shape;96;p12"/>
          <p:cNvPicPr preferRelativeResize="0"/>
          <p:nvPr/>
        </p:nvPicPr>
        <p:blipFill>
          <a:blip r:embed="rId3">
            <a:alphaModFix/>
          </a:blip>
          <a:stretch>
            <a:fillRect/>
          </a:stretch>
        </p:blipFill>
        <p:spPr>
          <a:xfrm>
            <a:off x="355878" y="5454506"/>
            <a:ext cx="2518377" cy="1497615"/>
          </a:xfrm>
          <a:prstGeom prst="rect">
            <a:avLst/>
          </a:prstGeom>
          <a:noFill/>
          <a:ln>
            <a:noFill/>
          </a:ln>
          <a:effectLst>
            <a:outerShdw blurRad="57150" rotWithShape="0" algn="bl" dir="5400000" dist="19050">
              <a:srgbClr val="000000">
                <a:alpha val="50000"/>
              </a:srgbClr>
            </a:outerShdw>
          </a:effectLst>
        </p:spPr>
      </p:pic>
      <p:pic>
        <p:nvPicPr>
          <p:cNvPr id="97" name="Google Shape;97;p12"/>
          <p:cNvPicPr preferRelativeResize="0"/>
          <p:nvPr/>
        </p:nvPicPr>
        <p:blipFill rotWithShape="1">
          <a:blip r:embed="rId4">
            <a:alphaModFix/>
          </a:blip>
          <a:srcRect b="31422" l="0" r="62518" t="0"/>
          <a:stretch/>
        </p:blipFill>
        <p:spPr>
          <a:xfrm>
            <a:off x="6923775" y="5284502"/>
            <a:ext cx="1663029" cy="1667625"/>
          </a:xfrm>
          <a:prstGeom prst="rect">
            <a:avLst/>
          </a:prstGeom>
          <a:noFill/>
          <a:ln>
            <a:noFill/>
          </a:ln>
          <a:effectLst>
            <a:outerShdw blurRad="57150" rotWithShape="0" algn="bl" dir="5400000" dist="19050">
              <a:srgbClr val="000000">
                <a:alpha val="50000"/>
              </a:srgbClr>
            </a:outerShdw>
          </a:effectLst>
        </p:spPr>
      </p:pic>
      <p:pic>
        <p:nvPicPr>
          <p:cNvPr id="98" name="Google Shape;98;p12"/>
          <p:cNvPicPr preferRelativeResize="0"/>
          <p:nvPr/>
        </p:nvPicPr>
        <p:blipFill rotWithShape="1">
          <a:blip r:embed="rId5">
            <a:alphaModFix/>
          </a:blip>
          <a:srcRect b="5455" l="0" r="25054" t="0"/>
          <a:stretch/>
        </p:blipFill>
        <p:spPr>
          <a:xfrm>
            <a:off x="658565" y="2350565"/>
            <a:ext cx="1948776" cy="898400"/>
          </a:xfrm>
          <a:prstGeom prst="rect">
            <a:avLst/>
          </a:prstGeom>
          <a:noFill/>
          <a:ln>
            <a:noFill/>
          </a:ln>
          <a:effectLst>
            <a:outerShdw blurRad="57150" rotWithShape="0" algn="bl" dir="5400000" dist="19050">
              <a:srgbClr val="000000">
                <a:alpha val="50000"/>
              </a:srgbClr>
            </a:outerShdw>
          </a:effectLst>
        </p:spPr>
      </p:pic>
      <p:pic>
        <p:nvPicPr>
          <p:cNvPr id="99" name="Google Shape;99;p12"/>
          <p:cNvPicPr preferRelativeResize="0"/>
          <p:nvPr/>
        </p:nvPicPr>
        <p:blipFill>
          <a:blip r:embed="rId6">
            <a:alphaModFix/>
          </a:blip>
          <a:stretch>
            <a:fillRect/>
          </a:stretch>
        </p:blipFill>
        <p:spPr>
          <a:xfrm>
            <a:off x="4008733" y="2171682"/>
            <a:ext cx="1559811" cy="1551936"/>
          </a:xfrm>
          <a:prstGeom prst="rect">
            <a:avLst/>
          </a:prstGeom>
          <a:noFill/>
          <a:ln>
            <a:noFill/>
          </a:ln>
          <a:effectLst>
            <a:outerShdw blurRad="57150" rotWithShape="0" algn="bl" dir="5400000" dist="19050">
              <a:srgbClr val="000000">
                <a:alpha val="50000"/>
              </a:srgbClr>
            </a:outerShdw>
          </a:effectLst>
        </p:spPr>
      </p:pic>
      <p:sp>
        <p:nvSpPr>
          <p:cNvPr id="100" name="Google Shape;100;p12"/>
          <p:cNvSpPr txBox="1"/>
          <p:nvPr/>
        </p:nvSpPr>
        <p:spPr>
          <a:xfrm>
            <a:off x="2800800" y="10350"/>
            <a:ext cx="3999600" cy="760200"/>
          </a:xfrm>
          <a:prstGeom prst="rect">
            <a:avLst/>
          </a:prstGeom>
          <a:noFill/>
          <a:ln>
            <a:noFill/>
          </a:ln>
        </p:spPr>
        <p:txBody>
          <a:bodyPr anchorCtr="0" anchor="t" bIns="86850" lIns="86850" spcFirstLastPara="1" rIns="86850" wrap="square" tIns="86850">
            <a:spAutoFit/>
          </a:bodyPr>
          <a:lstStyle/>
          <a:p>
            <a:pPr indent="0" lvl="0" marL="0" rtl="0" algn="ctr">
              <a:spcBef>
                <a:spcPts val="0"/>
              </a:spcBef>
              <a:spcAft>
                <a:spcPts val="0"/>
              </a:spcAft>
              <a:buNone/>
            </a:pPr>
            <a:r>
              <a:rPr b="1" lang="en" sz="3800">
                <a:solidFill>
                  <a:srgbClr val="FF0000"/>
                </a:solidFill>
                <a:latin typeface="Roboto"/>
                <a:ea typeface="Roboto"/>
                <a:cs typeface="Roboto"/>
                <a:sym typeface="Roboto"/>
              </a:rPr>
              <a:t>Need Help?</a:t>
            </a:r>
            <a:endParaRPr b="1" sz="3800">
              <a:solidFill>
                <a:srgbClr val="FF0000"/>
              </a:solidFill>
              <a:latin typeface="Roboto"/>
              <a:ea typeface="Roboto"/>
              <a:cs typeface="Roboto"/>
              <a:sym typeface="Roboto"/>
            </a:endParaRPr>
          </a:p>
        </p:txBody>
      </p:sp>
      <p:pic>
        <p:nvPicPr>
          <p:cNvPr id="101" name="Google Shape;101;p12"/>
          <p:cNvPicPr preferRelativeResize="0"/>
          <p:nvPr/>
        </p:nvPicPr>
        <p:blipFill rotWithShape="1">
          <a:blip r:embed="rId7">
            <a:alphaModFix/>
          </a:blip>
          <a:srcRect b="238" l="0" r="0" t="228"/>
          <a:stretch/>
        </p:blipFill>
        <p:spPr>
          <a:xfrm>
            <a:off x="3443882" y="5701983"/>
            <a:ext cx="2518377" cy="1002678"/>
          </a:xfrm>
          <a:prstGeom prst="rect">
            <a:avLst/>
          </a:prstGeom>
          <a:noFill/>
          <a:ln>
            <a:noFill/>
          </a:ln>
          <a:effectLst>
            <a:outerShdw blurRad="57150" rotWithShape="0" algn="bl" dir="5400000" dist="19050">
              <a:srgbClr val="000000">
                <a:alpha val="50000"/>
              </a:srgbClr>
            </a:outerShdw>
          </a:effectLst>
        </p:spPr>
      </p:pic>
      <p:sp>
        <p:nvSpPr>
          <p:cNvPr id="102" name="Google Shape;102;p12"/>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rections">
  <p:cSld name="TITLE_2">
    <p:spTree>
      <p:nvGrpSpPr>
        <p:cNvPr id="17" name="Shape 17"/>
        <p:cNvGrpSpPr/>
        <p:nvPr/>
      </p:nvGrpSpPr>
      <p:grpSpPr>
        <a:xfrm>
          <a:off x="0" y="0"/>
          <a:ext cx="0" cy="0"/>
          <a:chOff x="0" y="0"/>
          <a:chExt cx="0" cy="0"/>
        </a:xfrm>
      </p:grpSpPr>
      <p:sp>
        <p:nvSpPr>
          <p:cNvPr id="18" name="Google Shape;18;p3"/>
          <p:cNvSpPr txBox="1"/>
          <p:nvPr/>
        </p:nvSpPr>
        <p:spPr>
          <a:xfrm>
            <a:off x="180325" y="1130075"/>
            <a:ext cx="8252100" cy="624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This is your copy of a </a:t>
            </a:r>
            <a:r>
              <a:rPr i="1" lang="en"/>
              <a:t>Junior Scholastic</a:t>
            </a:r>
            <a:r>
              <a:rPr lang="en"/>
              <a:t> Google Slide</a:t>
            </a:r>
            <a:r>
              <a:rPr lang="en"/>
              <a:t>s activity</a:t>
            </a:r>
            <a:r>
              <a:rPr lang="en"/>
              <a:t>. You can use these slides as-is, or customize them to fit your needs. To edit any objects that are locked down, click </a:t>
            </a:r>
            <a:r>
              <a:rPr b="1" lang="en"/>
              <a:t>Slide → Edit theme.</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HOW TO ASSIGN THIS ACTIVITY:</a:t>
            </a:r>
            <a:endParaRPr b="1"/>
          </a:p>
          <a:p>
            <a:pPr indent="-317500" lvl="0" marL="457200" rtl="0" algn="l">
              <a:spcBef>
                <a:spcPts val="0"/>
              </a:spcBef>
              <a:spcAft>
                <a:spcPts val="0"/>
              </a:spcAft>
              <a:buSzPts val="1400"/>
              <a:buChar char="●"/>
            </a:pPr>
            <a:r>
              <a:rPr lang="en"/>
              <a:t>If you’re assigning this activity through Google Classroom, make sure to select </a:t>
            </a:r>
            <a:br>
              <a:rPr lang="en"/>
            </a:br>
            <a:r>
              <a:rPr b="1" lang="en"/>
              <a:t>“Make a copy for each student”</a:t>
            </a:r>
            <a:r>
              <a:rPr lang="en"/>
              <a:t> from the dropdown menu. </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If you’re using Microsoft Teams, you can also click </a:t>
            </a:r>
            <a:r>
              <a:rPr b="1" lang="en"/>
              <a:t>File </a:t>
            </a:r>
            <a:r>
              <a:rPr b="1" lang="en">
                <a:solidFill>
                  <a:srgbClr val="000000"/>
                </a:solidFill>
              </a:rPr>
              <a:t>→</a:t>
            </a:r>
            <a:r>
              <a:rPr b="1" lang="en"/>
              <a:t> Download </a:t>
            </a:r>
            <a:r>
              <a:rPr b="1" lang="en">
                <a:solidFill>
                  <a:srgbClr val="000000"/>
                </a:solidFill>
              </a:rPr>
              <a:t>→ </a:t>
            </a:r>
            <a:br>
              <a:rPr b="1" lang="en">
                <a:solidFill>
                  <a:srgbClr val="000000"/>
                </a:solidFill>
              </a:rPr>
            </a:br>
            <a:r>
              <a:rPr b="1" lang="en">
                <a:solidFill>
                  <a:srgbClr val="000000"/>
                </a:solidFill>
              </a:rPr>
              <a:t>Microsoft Powerpoint</a:t>
            </a:r>
            <a:r>
              <a:rPr lang="en">
                <a:solidFill>
                  <a:srgbClr val="000000"/>
                </a:solidFill>
              </a:rPr>
              <a:t> for a version of this activity that you can upload to Teams.</a:t>
            </a:r>
            <a:endParaRPr>
              <a:solidFill>
                <a:srgbClr val="000000"/>
              </a:solidFill>
            </a:endParaRPr>
          </a:p>
          <a:p>
            <a:pPr indent="0" lvl="0" marL="0" rtl="0" algn="l">
              <a:spcBef>
                <a:spcPts val="0"/>
              </a:spcBef>
              <a:spcAft>
                <a:spcPts val="0"/>
              </a:spcAft>
              <a:buNone/>
            </a:pPr>
            <a:r>
              <a:t/>
            </a:r>
            <a:endParaRPr/>
          </a:p>
          <a:p>
            <a:pPr indent="-317500" lvl="0" marL="457200" rtl="0" algn="l">
              <a:spcBef>
                <a:spcPts val="0"/>
              </a:spcBef>
              <a:spcAft>
                <a:spcPts val="0"/>
              </a:spcAft>
              <a:buClr>
                <a:srgbClr val="000000"/>
              </a:buClr>
              <a:buSzPts val="1400"/>
              <a:buChar char="●"/>
            </a:pPr>
            <a:r>
              <a:rPr lang="en">
                <a:solidFill>
                  <a:srgbClr val="000000"/>
                </a:solidFill>
              </a:rPr>
              <a:t>You can also </a:t>
            </a:r>
            <a:r>
              <a:rPr lang="en"/>
              <a:t>have</a:t>
            </a:r>
            <a:r>
              <a:rPr lang="en">
                <a:solidFill>
                  <a:srgbClr val="000000"/>
                </a:solidFill>
              </a:rPr>
              <a:t> your students make their own copies of this activity:</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Click the </a:t>
            </a:r>
            <a:r>
              <a:rPr b="1" lang="en">
                <a:solidFill>
                  <a:srgbClr val="000000"/>
                </a:solidFill>
              </a:rPr>
              <a:t>Share</a:t>
            </a:r>
            <a:r>
              <a:rPr lang="en">
                <a:solidFill>
                  <a:srgbClr val="000000"/>
                </a:solidFill>
              </a:rPr>
              <a:t> button at the top-right</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Click </a:t>
            </a:r>
            <a:r>
              <a:rPr b="1" lang="en">
                <a:solidFill>
                  <a:srgbClr val="000000"/>
                </a:solidFill>
              </a:rPr>
              <a:t>“Copy Link</a:t>
            </a:r>
            <a:r>
              <a:rPr lang="en">
                <a:solidFill>
                  <a:srgbClr val="000000"/>
                </a:solidFill>
              </a:rPr>
              <a:t>,</a:t>
            </a:r>
            <a:r>
              <a:rPr b="1" lang="en">
                <a:solidFill>
                  <a:srgbClr val="000000"/>
                </a:solidFill>
              </a:rPr>
              <a:t>”</a:t>
            </a:r>
            <a:r>
              <a:rPr lang="en">
                <a:solidFill>
                  <a:srgbClr val="000000"/>
                </a:solidFill>
              </a:rPr>
              <a:t> then paste the URL into an email or assignment (don’t share it yet!)</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At the end of the URL, change the word </a:t>
            </a:r>
            <a:r>
              <a:rPr b="1" lang="en">
                <a:solidFill>
                  <a:srgbClr val="000000"/>
                </a:solidFill>
              </a:rPr>
              <a:t>edit</a:t>
            </a:r>
            <a:r>
              <a:rPr lang="en">
                <a:solidFill>
                  <a:srgbClr val="000000"/>
                </a:solidFill>
              </a:rPr>
              <a:t> to </a:t>
            </a:r>
            <a:r>
              <a:rPr b="1" lang="en">
                <a:solidFill>
                  <a:srgbClr val="000000"/>
                </a:solidFill>
              </a:rPr>
              <a:t>copy</a:t>
            </a:r>
            <a:r>
              <a:rPr lang="en">
                <a:solidFill>
                  <a:srgbClr val="000000"/>
                </a:solidFill>
              </a:rPr>
              <a:t>, like so:</a:t>
            </a:r>
            <a:endParaRPr>
              <a:solidFill>
                <a:srgbClr val="000000"/>
              </a:solidFill>
            </a:endParaRPr>
          </a:p>
          <a:p>
            <a:pPr indent="0" lvl="0" marL="0" rtl="0" algn="l">
              <a:spcBef>
                <a:spcPts val="0"/>
              </a:spcBef>
              <a:spcAft>
                <a:spcPts val="0"/>
              </a:spcAft>
              <a:buNone/>
            </a:pPr>
            <a:r>
              <a:t/>
            </a:r>
            <a:endParaRPr>
              <a:solidFill>
                <a:srgbClr val="000000"/>
              </a:solidFill>
            </a:endParaRPr>
          </a:p>
          <a:p>
            <a:pPr indent="457200" lvl="0" marL="457200" rtl="0" algn="l">
              <a:spcBef>
                <a:spcPts val="0"/>
              </a:spcBef>
              <a:spcAft>
                <a:spcPts val="0"/>
              </a:spcAft>
              <a:buNone/>
            </a:pPr>
            <a:r>
              <a:rPr lang="en" u="sng">
                <a:solidFill>
                  <a:srgbClr val="000000"/>
                </a:solidFill>
              </a:rPr>
              <a:t>https://docs.google.com/presentation/d/[. . . ]/</a:t>
            </a:r>
            <a:r>
              <a:rPr b="1" lang="en" u="sng">
                <a:solidFill>
                  <a:srgbClr val="000000"/>
                </a:solidFill>
                <a:highlight>
                  <a:srgbClr val="FFF200"/>
                </a:highlight>
              </a:rPr>
              <a:t>edit</a:t>
            </a:r>
            <a:r>
              <a:rPr lang="en" u="sng">
                <a:solidFill>
                  <a:srgbClr val="000000"/>
                </a:solidFill>
              </a:rPr>
              <a:t>?usp=sharing</a:t>
            </a:r>
            <a:endParaRPr u="sng">
              <a:solidFill>
                <a:srgbClr val="000000"/>
              </a:solidFill>
            </a:endParaRPr>
          </a:p>
          <a:p>
            <a:pPr indent="0" lvl="0" marL="457200" rtl="0" algn="l">
              <a:spcBef>
                <a:spcPts val="0"/>
              </a:spcBef>
              <a:spcAft>
                <a:spcPts val="0"/>
              </a:spcAft>
              <a:buNone/>
            </a:pPr>
            <a:r>
              <a:t/>
            </a:r>
            <a:endParaRPr>
              <a:solidFill>
                <a:srgbClr val="000000"/>
              </a:solidFill>
            </a:endParaRPr>
          </a:p>
          <a:p>
            <a:pPr indent="0" lvl="0" marL="457200" rtl="0" algn="l">
              <a:spcBef>
                <a:spcPts val="0"/>
              </a:spcBef>
              <a:spcAft>
                <a:spcPts val="0"/>
              </a:spcAft>
              <a:buNone/>
            </a:pPr>
            <a:r>
              <a:t/>
            </a:r>
            <a:endParaRPr>
              <a:solidFill>
                <a:srgbClr val="000000"/>
              </a:solidFill>
            </a:endParaRPr>
          </a:p>
          <a:p>
            <a:pPr indent="457200" lvl="0" marL="457200" rtl="0" algn="l">
              <a:spcBef>
                <a:spcPts val="0"/>
              </a:spcBef>
              <a:spcAft>
                <a:spcPts val="0"/>
              </a:spcAft>
              <a:buNone/>
            </a:pPr>
            <a:r>
              <a:rPr lang="en" u="sng">
                <a:solidFill>
                  <a:srgbClr val="000000"/>
                </a:solidFill>
              </a:rPr>
              <a:t>https://docs.google.com/pr</a:t>
            </a:r>
            <a:r>
              <a:rPr lang="en" u="sng"/>
              <a:t>esentation/d/[. . . ]/</a:t>
            </a:r>
            <a:r>
              <a:rPr b="1" lang="en" u="sng">
                <a:highlight>
                  <a:srgbClr val="FFF200"/>
                </a:highlight>
              </a:rPr>
              <a:t>copy</a:t>
            </a:r>
            <a:r>
              <a:rPr lang="en" u="sng"/>
              <a:t>?usp=sharing</a:t>
            </a:r>
            <a:endParaRPr u="sng">
              <a:solidFill>
                <a:srgbClr val="000000"/>
              </a:solidFill>
            </a:endParaRPr>
          </a:p>
          <a:p>
            <a:pPr indent="0" lvl="0" marL="0" rtl="0" algn="l">
              <a:spcBef>
                <a:spcPts val="0"/>
              </a:spcBef>
              <a:spcAft>
                <a:spcPts val="0"/>
              </a:spcAft>
              <a:buNone/>
            </a:pPr>
            <a:r>
              <a:t/>
            </a:r>
            <a:endParaRPr/>
          </a:p>
          <a:p>
            <a:pPr indent="0" lvl="0" marL="0" rtl="0" algn="l">
              <a:spcBef>
                <a:spcPts val="0"/>
              </a:spcBef>
              <a:spcAft>
                <a:spcPts val="0"/>
              </a:spcAft>
              <a:buNone/>
            </a:pPr>
            <a:r>
              <a:rPr b="1" lang="en" sz="2800">
                <a:solidFill>
                  <a:srgbClr val="FF0000"/>
                </a:solidFill>
              </a:rPr>
              <a:t>Don’t forget: Delete this slide before sharing the activity with students.</a:t>
            </a:r>
            <a:endParaRPr b="1" sz="2800">
              <a:solidFill>
                <a:srgbClr val="FF0000"/>
              </a:solidFill>
            </a:endParaRPr>
          </a:p>
          <a:p>
            <a:pPr indent="0" lvl="0" marL="0" rtl="0" algn="l">
              <a:spcBef>
                <a:spcPts val="0"/>
              </a:spcBef>
              <a:spcAft>
                <a:spcPts val="0"/>
              </a:spcAft>
              <a:buNone/>
            </a:pPr>
            <a:r>
              <a:t/>
            </a:r>
            <a:endParaRPr b="1" sz="1600">
              <a:solidFill>
                <a:srgbClr val="CC0000"/>
              </a:solidFill>
            </a:endParaRPr>
          </a:p>
          <a:p>
            <a:pPr indent="0" lvl="0" marL="0" rtl="0" algn="l">
              <a:spcBef>
                <a:spcPts val="0"/>
              </a:spcBef>
              <a:spcAft>
                <a:spcPts val="0"/>
              </a:spcAft>
              <a:buNone/>
            </a:pPr>
            <a:r>
              <a:rPr lang="en"/>
              <a:t>Thank you for teaching with </a:t>
            </a:r>
            <a:r>
              <a:rPr i="1" lang="en"/>
              <a:t>Junior Scholastic</a:t>
            </a:r>
            <a:r>
              <a:rPr lang="en"/>
              <a:t>!</a:t>
            </a:r>
            <a:endParaRPr/>
          </a:p>
        </p:txBody>
      </p:sp>
      <p:sp>
        <p:nvSpPr>
          <p:cNvPr id="19" name="Google Shape;19;p3"/>
          <p:cNvSpPr/>
          <p:nvPr/>
        </p:nvSpPr>
        <p:spPr>
          <a:xfrm>
            <a:off x="4764975" y="4913773"/>
            <a:ext cx="279300" cy="303300"/>
          </a:xfrm>
          <a:prstGeom prst="downArrow">
            <a:avLst>
              <a:gd fmla="val 50000" name="adj1"/>
              <a:gd fmla="val 50000" name="adj2"/>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 name="Google Shape;20;p3"/>
          <p:cNvPicPr preferRelativeResize="0"/>
          <p:nvPr/>
        </p:nvPicPr>
        <p:blipFill>
          <a:blip r:embed="rId2">
            <a:alphaModFix/>
          </a:blip>
          <a:stretch>
            <a:fillRect/>
          </a:stretch>
        </p:blipFill>
        <p:spPr>
          <a:xfrm>
            <a:off x="7376375" y="2265050"/>
            <a:ext cx="1883750" cy="11189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pic>
      <p:sp>
        <p:nvSpPr>
          <p:cNvPr id="21" name="Google Shape;21;p3"/>
          <p:cNvSpPr txBox="1"/>
          <p:nvPr/>
        </p:nvSpPr>
        <p:spPr>
          <a:xfrm>
            <a:off x="214400" y="809475"/>
            <a:ext cx="6050100" cy="5952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b="1" lang="en" sz="3100">
                <a:solidFill>
                  <a:srgbClr val="FF0000"/>
                </a:solidFill>
                <a:latin typeface="Roboto"/>
                <a:ea typeface="Roboto"/>
                <a:cs typeface="Roboto"/>
                <a:sym typeface="Roboto"/>
              </a:rPr>
              <a:t>Teachers, please read this first!</a:t>
            </a:r>
            <a:endParaRPr b="1" sz="3100">
              <a:solidFill>
                <a:srgbClr val="FF0000"/>
              </a:solidFill>
              <a:latin typeface="Roboto"/>
              <a:ea typeface="Roboto"/>
              <a:cs typeface="Roboto"/>
              <a:sym typeface="Roboto"/>
            </a:endParaRPr>
          </a:p>
        </p:txBody>
      </p:sp>
      <p:sp>
        <p:nvSpPr>
          <p:cNvPr id="22" name="Google Shape;22;p3"/>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blank">
  <p:cSld name="BLANK">
    <p:bg>
      <p:bgPr>
        <a:noFill/>
      </p:bgPr>
    </p:bg>
    <p:spTree>
      <p:nvGrpSpPr>
        <p:cNvPr id="23" name="Shape 23"/>
        <p:cNvGrpSpPr/>
        <p:nvPr/>
      </p:nvGrpSpPr>
      <p:grpSpPr>
        <a:xfrm>
          <a:off x="0" y="0"/>
          <a:ext cx="0" cy="0"/>
          <a:chOff x="0" y="0"/>
          <a:chExt cx="0" cy="0"/>
        </a:xfrm>
      </p:grpSpPr>
      <p:sp>
        <p:nvSpPr>
          <p:cNvPr id="24" name="Google Shape;24;p4"/>
          <p:cNvSpPr txBox="1"/>
          <p:nvPr/>
        </p:nvSpPr>
        <p:spPr>
          <a:xfrm>
            <a:off x="255450" y="754238"/>
            <a:ext cx="7273200" cy="7554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300">
                <a:solidFill>
                  <a:srgbClr val="FF0000"/>
                </a:solidFill>
                <a:latin typeface="Roboto"/>
                <a:ea typeface="Roboto"/>
                <a:cs typeface="Roboto"/>
                <a:sym typeface="Roboto"/>
              </a:rPr>
              <a:t>Table of Contents</a:t>
            </a:r>
            <a:endParaRPr b="1" sz="4300">
              <a:solidFill>
                <a:srgbClr val="FF0000"/>
              </a:solidFill>
              <a:latin typeface="Roboto"/>
              <a:ea typeface="Roboto"/>
              <a:cs typeface="Roboto"/>
              <a:sym typeface="Roboto"/>
            </a:endParaRPr>
          </a:p>
        </p:txBody>
      </p:sp>
      <p:pic>
        <p:nvPicPr>
          <p:cNvPr id="25" name="Google Shape;25;p4"/>
          <p:cNvPicPr preferRelativeResize="0"/>
          <p:nvPr/>
        </p:nvPicPr>
        <p:blipFill rotWithShape="1">
          <a:blip r:embed="rId2">
            <a:alphaModFix/>
          </a:blip>
          <a:srcRect b="59" l="0" r="0" t="59"/>
          <a:stretch/>
        </p:blipFill>
        <p:spPr>
          <a:xfrm>
            <a:off x="2714525" y="1702025"/>
            <a:ext cx="6562450" cy="4386750"/>
          </a:xfrm>
          <a:prstGeom prst="rect">
            <a:avLst/>
          </a:prstGeom>
          <a:noFill/>
          <a:ln cap="flat" cmpd="sng" w="9525">
            <a:solidFill>
              <a:schemeClr val="dk1"/>
            </a:solidFill>
            <a:prstDash val="solid"/>
            <a:round/>
            <a:headEnd len="sm" w="sm" type="none"/>
            <a:tailEnd len="sm" w="sm" type="none"/>
          </a:ln>
        </p:spPr>
      </p:pic>
      <p:sp>
        <p:nvSpPr>
          <p:cNvPr id="26" name="Google Shape;26;p4"/>
          <p:cNvSpPr txBox="1"/>
          <p:nvPr/>
        </p:nvSpPr>
        <p:spPr>
          <a:xfrm>
            <a:off x="2537257" y="184825"/>
            <a:ext cx="892500" cy="379200"/>
          </a:xfrm>
          <a:prstGeom prst="rect">
            <a:avLst/>
          </a:prstGeom>
          <a:solidFill>
            <a:srgbClr val="FFFFFF"/>
          </a:solidFill>
          <a:ln>
            <a:noFill/>
          </a:ln>
        </p:spPr>
        <p:txBody>
          <a:bodyPr anchorCtr="0" anchor="t" bIns="91425" lIns="91425" spcFirstLastPara="1" rIns="91425" wrap="square" tIns="45700">
            <a:noAutofit/>
          </a:bodyPr>
          <a:lstStyle/>
          <a:p>
            <a:pPr indent="0" lvl="0" marL="0" rtl="0" algn="l">
              <a:spcBef>
                <a:spcPts val="0"/>
              </a:spcBef>
              <a:spcAft>
                <a:spcPts val="0"/>
              </a:spcAft>
              <a:buNone/>
            </a:pPr>
            <a:r>
              <a:rPr b="1" lang="en" sz="1600">
                <a:latin typeface="Roboto"/>
                <a:ea typeface="Roboto"/>
                <a:cs typeface="Roboto"/>
                <a:sym typeface="Roboto"/>
              </a:rPr>
              <a:t>Name:</a:t>
            </a:r>
            <a:endParaRPr b="1" sz="1600">
              <a:latin typeface="Roboto"/>
              <a:ea typeface="Roboto"/>
              <a:cs typeface="Roboto"/>
              <a:sym typeface="Roboto"/>
            </a:endParaRPr>
          </a:p>
        </p:txBody>
      </p:sp>
      <p:sp>
        <p:nvSpPr>
          <p:cNvPr id="27" name="Google Shape;27;p4"/>
          <p:cNvSpPr/>
          <p:nvPr/>
        </p:nvSpPr>
        <p:spPr>
          <a:xfrm>
            <a:off x="367110" y="1717540"/>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l">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t/>
            </a:r>
            <a:endParaRPr sz="1800">
              <a:solidFill>
                <a:srgbClr val="FFFFFF"/>
              </a:solidFill>
              <a:latin typeface="Roboto Black"/>
              <a:ea typeface="Roboto Black"/>
              <a:cs typeface="Roboto Black"/>
              <a:sym typeface="Roboto Black"/>
            </a:endParaRPr>
          </a:p>
        </p:txBody>
      </p:sp>
      <p:sp>
        <p:nvSpPr>
          <p:cNvPr id="28" name="Google Shape;28;p4"/>
          <p:cNvSpPr/>
          <p:nvPr/>
        </p:nvSpPr>
        <p:spPr>
          <a:xfrm>
            <a:off x="367110" y="2547272"/>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l">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2</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t/>
            </a:r>
            <a:endParaRPr sz="1800">
              <a:solidFill>
                <a:srgbClr val="FFFFFF"/>
              </a:solidFill>
              <a:latin typeface="Roboto Black"/>
              <a:ea typeface="Roboto Black"/>
              <a:cs typeface="Roboto Black"/>
              <a:sym typeface="Roboto Black"/>
            </a:endParaRPr>
          </a:p>
        </p:txBody>
      </p:sp>
      <p:sp>
        <p:nvSpPr>
          <p:cNvPr id="29" name="Google Shape;29;p4"/>
          <p:cNvSpPr/>
          <p:nvPr/>
        </p:nvSpPr>
        <p:spPr>
          <a:xfrm>
            <a:off x="367110" y="3377004"/>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l">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3</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t/>
            </a:r>
            <a:endParaRPr sz="1800">
              <a:solidFill>
                <a:srgbClr val="FFFFFF"/>
              </a:solidFill>
              <a:latin typeface="Roboto Black"/>
              <a:ea typeface="Roboto Black"/>
              <a:cs typeface="Roboto Black"/>
              <a:sym typeface="Roboto Black"/>
            </a:endParaRPr>
          </a:p>
        </p:txBody>
      </p:sp>
      <p:sp>
        <p:nvSpPr>
          <p:cNvPr id="30" name="Google Shape;30;p4"/>
          <p:cNvSpPr/>
          <p:nvPr/>
        </p:nvSpPr>
        <p:spPr>
          <a:xfrm>
            <a:off x="367110" y="4206737"/>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l">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4</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t/>
            </a:r>
            <a:endParaRPr sz="1800">
              <a:solidFill>
                <a:srgbClr val="FFFFFF"/>
              </a:solidFill>
              <a:latin typeface="Roboto Black"/>
              <a:ea typeface="Roboto Black"/>
              <a:cs typeface="Roboto Black"/>
              <a:sym typeface="Roboto Black"/>
            </a:endParaRPr>
          </a:p>
        </p:txBody>
      </p:sp>
      <p:sp>
        <p:nvSpPr>
          <p:cNvPr id="31" name="Google Shape;31;p4"/>
          <p:cNvSpPr/>
          <p:nvPr/>
        </p:nvSpPr>
        <p:spPr>
          <a:xfrm>
            <a:off x="367110" y="5036469"/>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l">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5</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t/>
            </a:r>
            <a:endParaRPr sz="1800">
              <a:solidFill>
                <a:srgbClr val="FFFFFF"/>
              </a:solidFill>
              <a:latin typeface="Roboto Black"/>
              <a:ea typeface="Roboto Black"/>
              <a:cs typeface="Roboto Black"/>
              <a:sym typeface="Roboto Black"/>
            </a:endParaRPr>
          </a:p>
        </p:txBody>
      </p:sp>
      <p:sp>
        <p:nvSpPr>
          <p:cNvPr id="32" name="Google Shape;32;p4"/>
          <p:cNvSpPr txBox="1"/>
          <p:nvPr/>
        </p:nvSpPr>
        <p:spPr>
          <a:xfrm>
            <a:off x="773925" y="1724975"/>
            <a:ext cx="1936500" cy="4496400"/>
          </a:xfrm>
          <a:prstGeom prst="rect">
            <a:avLst/>
          </a:prstGeom>
          <a:noFill/>
          <a:ln>
            <a:noFill/>
          </a:ln>
        </p:spPr>
        <p:txBody>
          <a:bodyPr anchorCtr="0" anchor="t" bIns="109650" lIns="0" spcFirstLastPara="1" rIns="109650" wrap="square" tIns="0">
            <a:noAutofit/>
          </a:bodyPr>
          <a:lstStyle/>
          <a:p>
            <a:pPr indent="0" lvl="0" marL="0" rtl="0" algn="l">
              <a:spcBef>
                <a:spcPts val="0"/>
              </a:spcBef>
              <a:spcAft>
                <a:spcPts val="0"/>
              </a:spcAft>
              <a:buNone/>
            </a:pPr>
            <a:r>
              <a:rPr b="1" lang="en" sz="1800" u="sng">
                <a:solidFill>
                  <a:srgbClr val="0000FF"/>
                </a:solidFill>
                <a:latin typeface="Roboto"/>
                <a:ea typeface="Roboto"/>
                <a:cs typeface="Roboto"/>
                <a:sym typeface="Roboto"/>
              </a:rPr>
              <a:t>Before You Read</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rPr b="1" lang="en" sz="1800" u="sng">
                <a:solidFill>
                  <a:srgbClr val="0000FF"/>
                </a:solidFill>
                <a:latin typeface="Roboto"/>
                <a:ea typeface="Roboto"/>
                <a:cs typeface="Roboto"/>
                <a:sym typeface="Roboto"/>
              </a:rPr>
              <a:t>Build Vocabulary</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rPr b="1" lang="en" sz="1800" u="sng">
                <a:solidFill>
                  <a:srgbClr val="0000FF"/>
                </a:solidFill>
                <a:latin typeface="Roboto"/>
                <a:ea typeface="Roboto"/>
                <a:cs typeface="Roboto"/>
                <a:sym typeface="Roboto"/>
              </a:rPr>
              <a:t>Read the Article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rPr b="1" lang="en" sz="1800" u="sng">
                <a:solidFill>
                  <a:srgbClr val="0000FF"/>
                </a:solidFill>
                <a:latin typeface="Roboto"/>
                <a:ea typeface="Roboto"/>
                <a:cs typeface="Roboto"/>
                <a:sym typeface="Roboto"/>
              </a:rPr>
              <a:t>Read Closely</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rPr b="1" lang="en" sz="1800" u="sng">
                <a:solidFill>
                  <a:srgbClr val="0000FF"/>
                </a:solidFill>
                <a:latin typeface="Roboto"/>
                <a:ea typeface="Roboto"/>
                <a:cs typeface="Roboto"/>
                <a:sym typeface="Roboto"/>
              </a:rPr>
              <a:t>Choose a Task</a:t>
            </a:r>
            <a:endParaRPr b="1" sz="1800" u="sng">
              <a:solidFill>
                <a:srgbClr val="0000FF"/>
              </a:solidFill>
              <a:latin typeface="Lato"/>
              <a:ea typeface="Lato"/>
              <a:cs typeface="Lato"/>
              <a:sym typeface="Lato"/>
            </a:endParaRPr>
          </a:p>
        </p:txBody>
      </p:sp>
      <p:sp>
        <p:nvSpPr>
          <p:cNvPr id="33" name="Google Shape;33;p4"/>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efore You Read">
  <p:cSld name="BLANK_1">
    <p:bg>
      <p:bgPr>
        <a:noFill/>
      </p:bgPr>
    </p:bg>
    <p:spTree>
      <p:nvGrpSpPr>
        <p:cNvPr id="34" name="Shape 34"/>
        <p:cNvGrpSpPr/>
        <p:nvPr/>
      </p:nvGrpSpPr>
      <p:grpSpPr>
        <a:xfrm>
          <a:off x="0" y="0"/>
          <a:ext cx="0" cy="0"/>
          <a:chOff x="0" y="0"/>
          <a:chExt cx="0" cy="0"/>
        </a:xfrm>
      </p:grpSpPr>
      <p:sp>
        <p:nvSpPr>
          <p:cNvPr id="35" name="Google Shape;35;p5"/>
          <p:cNvSpPr txBox="1"/>
          <p:nvPr>
            <p:ph idx="1" type="body"/>
          </p:nvPr>
        </p:nvSpPr>
        <p:spPr>
          <a:xfrm>
            <a:off x="756450" y="3173950"/>
            <a:ext cx="8041200" cy="33300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
        <p:nvSpPr>
          <p:cNvPr id="36" name="Google Shape;36;p5"/>
          <p:cNvSpPr txBox="1"/>
          <p:nvPr/>
        </p:nvSpPr>
        <p:spPr>
          <a:xfrm>
            <a:off x="695275" y="1167650"/>
            <a:ext cx="4780200" cy="814500"/>
          </a:xfrm>
          <a:prstGeom prst="rect">
            <a:avLst/>
          </a:prstGeom>
          <a:noFill/>
          <a:ln>
            <a:noFill/>
          </a:ln>
        </p:spPr>
        <p:txBody>
          <a:bodyPr anchorCtr="0" anchor="t" bIns="109650" lIns="109650" spcFirstLastPara="1" rIns="109650" wrap="square" tIns="18275">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Before You Read</a:t>
            </a:r>
            <a:endParaRPr sz="4700">
              <a:solidFill>
                <a:srgbClr val="134F5C"/>
              </a:solidFill>
              <a:latin typeface="Oswald"/>
              <a:ea typeface="Oswald"/>
              <a:cs typeface="Oswald"/>
              <a:sym typeface="Oswald"/>
            </a:endParaRPr>
          </a:p>
        </p:txBody>
      </p:sp>
      <p:sp>
        <p:nvSpPr>
          <p:cNvPr id="37" name="Google Shape;37;p5"/>
          <p:cNvSpPr txBox="1"/>
          <p:nvPr/>
        </p:nvSpPr>
        <p:spPr>
          <a:xfrm>
            <a:off x="756450" y="1978375"/>
            <a:ext cx="4521600" cy="1117500"/>
          </a:xfrm>
          <a:prstGeom prst="rect">
            <a:avLst/>
          </a:prstGeom>
          <a:noFill/>
          <a:ln>
            <a:noFill/>
          </a:ln>
        </p:spPr>
        <p:txBody>
          <a:bodyPr anchorCtr="0" anchor="ctr" bIns="109650" lIns="109650" spcFirstLastPara="1" rIns="109650" wrap="square" tIns="109650">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Roboto"/>
                <a:ea typeface="Roboto"/>
                <a:cs typeface="Roboto"/>
                <a:sym typeface="Roboto"/>
              </a:rPr>
              <a:t>Take a five-question </a:t>
            </a:r>
            <a:r>
              <a:rPr lang="en" sz="1800" u="sng">
                <a:solidFill>
                  <a:srgbClr val="FF0000"/>
                </a:solidFill>
                <a:latin typeface="Roboto"/>
                <a:ea typeface="Roboto"/>
                <a:cs typeface="Roboto"/>
                <a:sym typeface="Roboto"/>
              </a:rPr>
              <a:t>Prereading Quiz</a:t>
            </a:r>
            <a:r>
              <a:rPr lang="en" sz="1800">
                <a:solidFill>
                  <a:schemeClr val="dk1"/>
                </a:solidFill>
                <a:latin typeface="Roboto"/>
                <a:ea typeface="Roboto"/>
                <a:cs typeface="Roboto"/>
                <a:sym typeface="Roboto"/>
              </a:rPr>
              <a:t> to find out how much you already know. Record your score and one fact you learned below.</a:t>
            </a:r>
            <a:endParaRPr sz="1800">
              <a:solidFill>
                <a:srgbClr val="134F5C"/>
              </a:solidFill>
              <a:latin typeface="Roboto"/>
              <a:ea typeface="Roboto"/>
              <a:cs typeface="Roboto"/>
              <a:sym typeface="Roboto"/>
            </a:endParaRPr>
          </a:p>
        </p:txBody>
      </p:sp>
      <p:pic>
        <p:nvPicPr>
          <p:cNvPr id="38" name="Google Shape;38;p5"/>
          <p:cNvPicPr preferRelativeResize="0"/>
          <p:nvPr/>
        </p:nvPicPr>
        <p:blipFill rotWithShape="1">
          <a:blip r:embed="rId2">
            <a:alphaModFix/>
          </a:blip>
          <a:srcRect b="59" l="0" r="0" t="59"/>
          <a:stretch/>
        </p:blipFill>
        <p:spPr>
          <a:xfrm>
            <a:off x="5475375" y="1257875"/>
            <a:ext cx="3322346" cy="2220877"/>
          </a:xfrm>
          <a:prstGeom prst="rect">
            <a:avLst/>
          </a:prstGeom>
          <a:noFill/>
          <a:ln cap="flat" cmpd="sng" w="9525">
            <a:solidFill>
              <a:schemeClr val="dk1"/>
            </a:solidFill>
            <a:prstDash val="solid"/>
            <a:round/>
            <a:headEnd len="sm" w="sm" type="none"/>
            <a:tailEnd len="sm" w="sm" type="none"/>
          </a:ln>
        </p:spPr>
      </p:pic>
      <p:sp>
        <p:nvSpPr>
          <p:cNvPr id="39" name="Google Shape;39;p5"/>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view Vocabulary">
  <p:cSld name="CUSTOM">
    <p:bg>
      <p:bgPr>
        <a:noFill/>
      </p:bgPr>
    </p:bg>
    <p:spTree>
      <p:nvGrpSpPr>
        <p:cNvPr id="40" name="Shape 40"/>
        <p:cNvGrpSpPr/>
        <p:nvPr/>
      </p:nvGrpSpPr>
      <p:grpSpPr>
        <a:xfrm>
          <a:off x="0" y="0"/>
          <a:ext cx="0" cy="0"/>
          <a:chOff x="0" y="0"/>
          <a:chExt cx="0" cy="0"/>
        </a:xfrm>
      </p:grpSpPr>
      <p:sp>
        <p:nvSpPr>
          <p:cNvPr id="41" name="Google Shape;41;p6"/>
          <p:cNvSpPr txBox="1"/>
          <p:nvPr/>
        </p:nvSpPr>
        <p:spPr>
          <a:xfrm>
            <a:off x="1193025" y="950925"/>
            <a:ext cx="5013900" cy="8145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Build Vocabulary</a:t>
            </a:r>
            <a:endParaRPr b="1" sz="4700">
              <a:solidFill>
                <a:srgbClr val="FF0000"/>
              </a:solidFill>
              <a:latin typeface="Roboto"/>
              <a:ea typeface="Roboto"/>
              <a:cs typeface="Roboto"/>
              <a:sym typeface="Roboto"/>
            </a:endParaRPr>
          </a:p>
        </p:txBody>
      </p:sp>
      <p:sp>
        <p:nvSpPr>
          <p:cNvPr id="42" name="Google Shape;42;p6"/>
          <p:cNvSpPr txBox="1"/>
          <p:nvPr/>
        </p:nvSpPr>
        <p:spPr>
          <a:xfrm>
            <a:off x="1193025" y="1691050"/>
            <a:ext cx="5706900" cy="814500"/>
          </a:xfrm>
          <a:prstGeom prst="rect">
            <a:avLst/>
          </a:prstGeom>
          <a:noFill/>
          <a:ln>
            <a:noFill/>
          </a:ln>
        </p:spPr>
        <p:txBody>
          <a:bodyPr anchorCtr="0" anchor="ctr" bIns="109650" lIns="109650" spcFirstLastPara="1" rIns="109650" wrap="square" tIns="109650">
            <a:noAutofit/>
          </a:bodyPr>
          <a:lstStyle/>
          <a:p>
            <a:pPr indent="0" lvl="0" marL="0" rtl="0" algn="l">
              <a:spcBef>
                <a:spcPts val="0"/>
              </a:spcBef>
              <a:spcAft>
                <a:spcPts val="0"/>
              </a:spcAft>
              <a:buNone/>
            </a:pPr>
            <a:r>
              <a:rPr lang="en" sz="1800">
                <a:latin typeface="Roboto"/>
                <a:ea typeface="Roboto"/>
                <a:cs typeface="Roboto"/>
                <a:sym typeface="Roboto"/>
              </a:rPr>
              <a:t>Click the red button to review the Words to Know.</a:t>
            </a:r>
            <a:br>
              <a:rPr lang="en" sz="1800">
                <a:latin typeface="Roboto"/>
                <a:ea typeface="Roboto"/>
                <a:cs typeface="Roboto"/>
                <a:sym typeface="Roboto"/>
              </a:rPr>
            </a:br>
            <a:r>
              <a:rPr lang="en" sz="1800">
                <a:latin typeface="Roboto"/>
                <a:ea typeface="Roboto"/>
                <a:cs typeface="Roboto"/>
                <a:sym typeface="Roboto"/>
              </a:rPr>
              <a:t>Then drag each term to match it to its definition.</a:t>
            </a:r>
            <a:endParaRPr sz="1800">
              <a:solidFill>
                <a:srgbClr val="134F5C"/>
              </a:solidFill>
              <a:latin typeface="Roboto"/>
              <a:ea typeface="Roboto"/>
              <a:cs typeface="Roboto"/>
              <a:sym typeface="Roboto"/>
            </a:endParaRPr>
          </a:p>
        </p:txBody>
      </p:sp>
      <p:sp>
        <p:nvSpPr>
          <p:cNvPr id="43" name="Google Shape;43;p6"/>
          <p:cNvSpPr txBox="1"/>
          <p:nvPr/>
        </p:nvSpPr>
        <p:spPr>
          <a:xfrm>
            <a:off x="2562893" y="3831650"/>
            <a:ext cx="6149400" cy="611700"/>
          </a:xfrm>
          <a:prstGeom prst="rect">
            <a:avLst/>
          </a:prstGeom>
          <a:noFill/>
          <a:ln cap="flat" cmpd="sng" w="9525">
            <a:solidFill>
              <a:srgbClr val="000000"/>
            </a:solidFill>
            <a:prstDash val="solid"/>
            <a:round/>
            <a:headEnd len="sm" w="sm" type="none"/>
            <a:tailEnd len="sm" w="sm" type="none"/>
          </a:ln>
        </p:spPr>
        <p:txBody>
          <a:bodyPr anchorCtr="0" anchor="ctr" bIns="109650" lIns="109650" spcFirstLastPara="1" rIns="109650" wrap="square" tIns="109650">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Roboto"/>
                <a:ea typeface="Roboto"/>
                <a:cs typeface="Roboto"/>
                <a:sym typeface="Roboto"/>
              </a:rPr>
              <a:t>relating to cities</a:t>
            </a:r>
            <a:endParaRPr sz="1800">
              <a:solidFill>
                <a:srgbClr val="134F5C"/>
              </a:solidFill>
              <a:latin typeface="Roboto"/>
              <a:ea typeface="Roboto"/>
              <a:cs typeface="Roboto"/>
              <a:sym typeface="Roboto"/>
            </a:endParaRPr>
          </a:p>
        </p:txBody>
      </p:sp>
      <p:sp>
        <p:nvSpPr>
          <p:cNvPr id="44" name="Google Shape;44;p6"/>
          <p:cNvSpPr txBox="1"/>
          <p:nvPr/>
        </p:nvSpPr>
        <p:spPr>
          <a:xfrm>
            <a:off x="2562888" y="4594400"/>
            <a:ext cx="6149400" cy="611700"/>
          </a:xfrm>
          <a:prstGeom prst="rect">
            <a:avLst/>
          </a:prstGeom>
          <a:noFill/>
          <a:ln cap="flat" cmpd="sng" w="9525">
            <a:solidFill>
              <a:srgbClr val="000000"/>
            </a:solidFill>
            <a:prstDash val="solid"/>
            <a:round/>
            <a:headEnd len="sm" w="sm" type="none"/>
            <a:tailEnd len="sm" w="sm" type="none"/>
          </a:ln>
        </p:spPr>
        <p:txBody>
          <a:bodyPr anchorCtr="0" anchor="ctr" bIns="109650" lIns="109650" spcFirstLastPara="1" rIns="109650" wrap="square" tIns="109650">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Roboto"/>
                <a:ea typeface="Roboto"/>
                <a:cs typeface="Roboto"/>
                <a:sym typeface="Roboto"/>
              </a:rPr>
              <a:t>an estimate of what might happen in the future based on information available now</a:t>
            </a:r>
            <a:endParaRPr sz="1800">
              <a:solidFill>
                <a:srgbClr val="134F5C"/>
              </a:solidFill>
              <a:latin typeface="Roboto"/>
              <a:ea typeface="Roboto"/>
              <a:cs typeface="Roboto"/>
              <a:sym typeface="Roboto"/>
            </a:endParaRPr>
          </a:p>
        </p:txBody>
      </p:sp>
      <p:sp>
        <p:nvSpPr>
          <p:cNvPr id="45" name="Google Shape;45;p6"/>
          <p:cNvSpPr txBox="1"/>
          <p:nvPr/>
        </p:nvSpPr>
        <p:spPr>
          <a:xfrm>
            <a:off x="2562763" y="5357150"/>
            <a:ext cx="6149400" cy="611700"/>
          </a:xfrm>
          <a:prstGeom prst="rect">
            <a:avLst/>
          </a:prstGeom>
          <a:noFill/>
          <a:ln cap="flat" cmpd="sng" w="9525">
            <a:solidFill>
              <a:srgbClr val="000000"/>
            </a:solidFill>
            <a:prstDash val="solid"/>
            <a:round/>
            <a:headEnd len="sm" w="sm" type="none"/>
            <a:tailEnd len="sm" w="sm" type="none"/>
          </a:ln>
        </p:spPr>
        <p:txBody>
          <a:bodyPr anchorCtr="0" anchor="ctr" bIns="109650" lIns="109650" spcFirstLastPara="1" rIns="109650" wrap="square" tIns="109650">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Roboto"/>
                <a:ea typeface="Roboto"/>
                <a:cs typeface="Roboto"/>
                <a:sym typeface="Roboto"/>
              </a:rPr>
              <a:t>a country where people live on less money and have fewer resources than people in more industrialized countries</a:t>
            </a:r>
            <a:endParaRPr sz="1800">
              <a:solidFill>
                <a:srgbClr val="134F5C"/>
              </a:solidFill>
              <a:latin typeface="Roboto"/>
              <a:ea typeface="Roboto"/>
              <a:cs typeface="Roboto"/>
              <a:sym typeface="Roboto"/>
            </a:endParaRPr>
          </a:p>
        </p:txBody>
      </p:sp>
      <p:sp>
        <p:nvSpPr>
          <p:cNvPr id="46" name="Google Shape;46;p6"/>
          <p:cNvSpPr txBox="1"/>
          <p:nvPr/>
        </p:nvSpPr>
        <p:spPr>
          <a:xfrm>
            <a:off x="2562763" y="6119900"/>
            <a:ext cx="6149400" cy="909300"/>
          </a:xfrm>
          <a:prstGeom prst="rect">
            <a:avLst/>
          </a:prstGeom>
          <a:noFill/>
          <a:ln cap="flat" cmpd="sng" w="9525">
            <a:solidFill>
              <a:srgbClr val="000000"/>
            </a:solidFill>
            <a:prstDash val="solid"/>
            <a:round/>
            <a:headEnd len="sm" w="sm" type="none"/>
            <a:tailEnd len="sm" w="sm" type="none"/>
          </a:ln>
        </p:spPr>
        <p:txBody>
          <a:bodyPr anchorCtr="0" anchor="ctr" bIns="109650" lIns="109650" spcFirstLastPara="1" rIns="109650" wrap="square" tIns="109650">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Roboto"/>
                <a:ea typeface="Roboto"/>
                <a:cs typeface="Roboto"/>
                <a:sym typeface="Roboto"/>
              </a:rPr>
              <a:t>the quality of life and amount of money, comfort, and possessions that are typical for a particular country, community, or society</a:t>
            </a:r>
            <a:endParaRPr sz="1800">
              <a:solidFill>
                <a:srgbClr val="134F5C"/>
              </a:solidFill>
              <a:latin typeface="Roboto"/>
              <a:ea typeface="Roboto"/>
              <a:cs typeface="Roboto"/>
              <a:sym typeface="Roboto"/>
            </a:endParaRPr>
          </a:p>
        </p:txBody>
      </p:sp>
      <p:sp>
        <p:nvSpPr>
          <p:cNvPr id="47" name="Google Shape;47;p6"/>
          <p:cNvSpPr/>
          <p:nvPr/>
        </p:nvSpPr>
        <p:spPr>
          <a:xfrm>
            <a:off x="888913" y="3809375"/>
            <a:ext cx="1538400" cy="611700"/>
          </a:xfrm>
          <a:prstGeom prst="rect">
            <a:avLst/>
          </a:prstGeom>
          <a:solidFill>
            <a:srgbClr val="D0E0E3"/>
          </a:solidFill>
          <a:ln cap="flat" cmpd="sng" w="19050">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6"/>
          <p:cNvSpPr/>
          <p:nvPr/>
        </p:nvSpPr>
        <p:spPr>
          <a:xfrm>
            <a:off x="888913" y="4585100"/>
            <a:ext cx="1538400" cy="611700"/>
          </a:xfrm>
          <a:prstGeom prst="rect">
            <a:avLst/>
          </a:prstGeom>
          <a:solidFill>
            <a:srgbClr val="D0E0E3"/>
          </a:solidFill>
          <a:ln cap="flat" cmpd="sng" w="19050">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6"/>
          <p:cNvSpPr/>
          <p:nvPr/>
        </p:nvSpPr>
        <p:spPr>
          <a:xfrm>
            <a:off x="888913" y="5355250"/>
            <a:ext cx="1538400" cy="611700"/>
          </a:xfrm>
          <a:prstGeom prst="rect">
            <a:avLst/>
          </a:prstGeom>
          <a:solidFill>
            <a:srgbClr val="D0E0E3"/>
          </a:solidFill>
          <a:ln cap="flat" cmpd="sng" w="19050">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6"/>
          <p:cNvSpPr/>
          <p:nvPr/>
        </p:nvSpPr>
        <p:spPr>
          <a:xfrm>
            <a:off x="888913" y="6125400"/>
            <a:ext cx="1538400" cy="611700"/>
          </a:xfrm>
          <a:prstGeom prst="rect">
            <a:avLst/>
          </a:prstGeom>
          <a:solidFill>
            <a:srgbClr val="D0E0E3"/>
          </a:solidFill>
          <a:ln cap="flat" cmpd="sng" w="19050">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6"/>
          <p:cNvSpPr/>
          <p:nvPr/>
        </p:nvSpPr>
        <p:spPr>
          <a:xfrm>
            <a:off x="6482499" y="950925"/>
            <a:ext cx="1360200" cy="1403400"/>
          </a:xfrm>
          <a:prstGeom prst="ellipse">
            <a:avLst/>
          </a:prstGeom>
          <a:solidFill>
            <a:srgbClr val="FF0000"/>
          </a:solidFill>
          <a:ln>
            <a:noFill/>
          </a:ln>
          <a:effectLst>
            <a:outerShdw blurRad="57150" rotWithShape="0" algn="bl" dir="2580000" dist="38100">
              <a:srgbClr val="FF0000">
                <a:alpha val="50000"/>
              </a:srgbClr>
            </a:outerShdw>
          </a:effectLst>
        </p:spPr>
        <p:txBody>
          <a:bodyPr anchorCtr="0" anchor="ctr" bIns="0" lIns="0" spcFirstLastPara="1" rIns="0" wrap="square" tIns="0">
            <a:noAutofit/>
          </a:bodyPr>
          <a:lstStyle/>
          <a:p>
            <a:pPr indent="0" lvl="0" marL="0" rtl="0" algn="ctr">
              <a:spcBef>
                <a:spcPts val="0"/>
              </a:spcBef>
              <a:spcAft>
                <a:spcPts val="0"/>
              </a:spcAft>
              <a:buNone/>
            </a:pPr>
            <a:r>
              <a:rPr lang="en" sz="1500">
                <a:solidFill>
                  <a:srgbClr val="FFFFFF"/>
                </a:solidFill>
                <a:latin typeface="Roboto Black"/>
                <a:ea typeface="Roboto Black"/>
                <a:cs typeface="Roboto Black"/>
                <a:sym typeface="Roboto Black"/>
              </a:rPr>
              <a:t>Click here for the Words to Know.</a:t>
            </a:r>
            <a:endParaRPr sz="1500">
              <a:solidFill>
                <a:srgbClr val="FFFFFF"/>
              </a:solidFill>
              <a:latin typeface="Roboto Black"/>
              <a:ea typeface="Roboto Black"/>
              <a:cs typeface="Roboto Black"/>
              <a:sym typeface="Roboto Black"/>
            </a:endParaRPr>
          </a:p>
        </p:txBody>
      </p:sp>
      <p:sp>
        <p:nvSpPr>
          <p:cNvPr id="52" name="Google Shape;52;p6"/>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ad the Article">
  <p:cSld name="BLANK_1_1">
    <p:bg>
      <p:bgPr>
        <a:noFill/>
      </p:bgPr>
    </p:bg>
    <p:spTree>
      <p:nvGrpSpPr>
        <p:cNvPr id="53" name="Shape 53"/>
        <p:cNvGrpSpPr/>
        <p:nvPr/>
      </p:nvGrpSpPr>
      <p:grpSpPr>
        <a:xfrm>
          <a:off x="0" y="0"/>
          <a:ext cx="0" cy="0"/>
          <a:chOff x="0" y="0"/>
          <a:chExt cx="0" cy="0"/>
        </a:xfrm>
      </p:grpSpPr>
      <p:sp>
        <p:nvSpPr>
          <p:cNvPr id="54" name="Google Shape;54;p7"/>
          <p:cNvSpPr txBox="1"/>
          <p:nvPr/>
        </p:nvSpPr>
        <p:spPr>
          <a:xfrm>
            <a:off x="873150" y="862850"/>
            <a:ext cx="4602300" cy="814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Read the Article</a:t>
            </a:r>
            <a:endParaRPr sz="4700">
              <a:solidFill>
                <a:srgbClr val="134F5C"/>
              </a:solidFill>
              <a:latin typeface="Oswald"/>
              <a:ea typeface="Oswald"/>
              <a:cs typeface="Oswald"/>
              <a:sym typeface="Oswald"/>
            </a:endParaRPr>
          </a:p>
        </p:txBody>
      </p:sp>
      <p:sp>
        <p:nvSpPr>
          <p:cNvPr id="55" name="Google Shape;55;p7"/>
          <p:cNvSpPr txBox="1"/>
          <p:nvPr/>
        </p:nvSpPr>
        <p:spPr>
          <a:xfrm>
            <a:off x="873150" y="2238550"/>
            <a:ext cx="1959000" cy="3952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800">
                <a:latin typeface="Roboto"/>
                <a:ea typeface="Roboto"/>
                <a:cs typeface="Roboto"/>
                <a:sym typeface="Roboto"/>
              </a:rPr>
              <a:t>Click to read </a:t>
            </a:r>
            <a:br>
              <a:rPr lang="en" sz="1800">
                <a:latin typeface="Roboto"/>
                <a:ea typeface="Roboto"/>
                <a:cs typeface="Roboto"/>
                <a:sym typeface="Roboto"/>
              </a:rPr>
            </a:br>
            <a:r>
              <a:rPr lang="en" sz="1800">
                <a:latin typeface="Roboto"/>
                <a:ea typeface="Roboto"/>
                <a:cs typeface="Roboto"/>
                <a:sym typeface="Roboto"/>
              </a:rPr>
              <a:t>or listen to </a:t>
            </a:r>
            <a:br>
              <a:rPr lang="en" sz="1800">
                <a:latin typeface="Roboto"/>
                <a:ea typeface="Roboto"/>
                <a:cs typeface="Roboto"/>
                <a:sym typeface="Roboto"/>
              </a:rPr>
            </a:br>
            <a:r>
              <a:rPr lang="en" sz="1800">
                <a:latin typeface="Roboto"/>
                <a:ea typeface="Roboto"/>
                <a:cs typeface="Roboto"/>
                <a:sym typeface="Roboto"/>
              </a:rPr>
              <a:t>the article. As you read, mark causes of population growth with the letter </a:t>
            </a:r>
            <a:r>
              <a:rPr i="1" lang="en" sz="1800">
                <a:latin typeface="Roboto"/>
                <a:ea typeface="Roboto"/>
                <a:cs typeface="Roboto"/>
                <a:sym typeface="Roboto"/>
              </a:rPr>
              <a:t>C</a:t>
            </a:r>
            <a:r>
              <a:rPr lang="en" sz="1800">
                <a:latin typeface="Roboto"/>
                <a:ea typeface="Roboto"/>
                <a:cs typeface="Roboto"/>
                <a:sym typeface="Roboto"/>
              </a:rPr>
              <a:t> and effects with the letter </a:t>
            </a:r>
            <a:r>
              <a:rPr i="1" lang="en" sz="1800">
                <a:latin typeface="Roboto"/>
                <a:ea typeface="Roboto"/>
                <a:cs typeface="Roboto"/>
                <a:sym typeface="Roboto"/>
              </a:rPr>
              <a:t>E</a:t>
            </a:r>
            <a:r>
              <a:rPr lang="en" sz="1800">
                <a:latin typeface="Roboto"/>
                <a:ea typeface="Roboto"/>
                <a:cs typeface="Roboto"/>
                <a:sym typeface="Roboto"/>
              </a:rPr>
              <a:t>. (Or highlight that information using different colors.)</a:t>
            </a:r>
            <a:endParaRPr sz="1800">
              <a:solidFill>
                <a:srgbClr val="134F5C"/>
              </a:solidFill>
              <a:latin typeface="Roboto"/>
              <a:ea typeface="Roboto"/>
              <a:cs typeface="Roboto"/>
              <a:sym typeface="Roboto"/>
            </a:endParaRPr>
          </a:p>
        </p:txBody>
      </p:sp>
      <p:pic>
        <p:nvPicPr>
          <p:cNvPr id="56" name="Google Shape;56;p7"/>
          <p:cNvPicPr preferRelativeResize="0"/>
          <p:nvPr/>
        </p:nvPicPr>
        <p:blipFill rotWithShape="1">
          <a:blip r:embed="rId2">
            <a:alphaModFix/>
          </a:blip>
          <a:srcRect b="59" l="0" r="0" t="59"/>
          <a:stretch/>
        </p:blipFill>
        <p:spPr>
          <a:xfrm>
            <a:off x="3437858" y="2045450"/>
            <a:ext cx="5265192" cy="3519600"/>
          </a:xfrm>
          <a:prstGeom prst="rect">
            <a:avLst/>
          </a:prstGeom>
          <a:noFill/>
          <a:ln cap="flat" cmpd="sng" w="9525">
            <a:solidFill>
              <a:schemeClr val="dk1"/>
            </a:solidFill>
            <a:prstDash val="solid"/>
            <a:round/>
            <a:headEnd len="sm" w="sm" type="none"/>
            <a:tailEnd len="sm" w="sm" type="none"/>
          </a:ln>
        </p:spPr>
      </p:pic>
      <p:cxnSp>
        <p:nvCxnSpPr>
          <p:cNvPr id="57" name="Google Shape;57;p7"/>
          <p:cNvCxnSpPr/>
          <p:nvPr/>
        </p:nvCxnSpPr>
        <p:spPr>
          <a:xfrm flipH="1" rot="10800000">
            <a:off x="2236825" y="2374275"/>
            <a:ext cx="1033200" cy="3900"/>
          </a:xfrm>
          <a:prstGeom prst="straightConnector1">
            <a:avLst/>
          </a:prstGeom>
          <a:noFill/>
          <a:ln cap="flat" cmpd="sng" w="76200">
            <a:solidFill>
              <a:srgbClr val="FF0000"/>
            </a:solidFill>
            <a:prstDash val="solid"/>
            <a:round/>
            <a:headEnd len="med" w="med" type="none"/>
            <a:tailEnd len="med" w="med" type="triangle"/>
          </a:ln>
        </p:spPr>
      </p:cxnSp>
      <p:sp>
        <p:nvSpPr>
          <p:cNvPr id="58" name="Google Shape;58;p7"/>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ad Closely 1">
  <p:cSld name="CUSTOM_2_2_1_1_1">
    <p:bg>
      <p:bgPr>
        <a:solidFill>
          <a:srgbClr val="FFFFFF"/>
        </a:solidFill>
      </p:bgPr>
    </p:bg>
    <p:spTree>
      <p:nvGrpSpPr>
        <p:cNvPr id="59" name="Shape 59"/>
        <p:cNvGrpSpPr/>
        <p:nvPr/>
      </p:nvGrpSpPr>
      <p:grpSpPr>
        <a:xfrm>
          <a:off x="0" y="0"/>
          <a:ext cx="0" cy="0"/>
          <a:chOff x="0" y="0"/>
          <a:chExt cx="0" cy="0"/>
        </a:xfrm>
      </p:grpSpPr>
      <p:sp>
        <p:nvSpPr>
          <p:cNvPr id="60" name="Google Shape;60;p8"/>
          <p:cNvSpPr txBox="1"/>
          <p:nvPr/>
        </p:nvSpPr>
        <p:spPr>
          <a:xfrm>
            <a:off x="626275" y="870375"/>
            <a:ext cx="3861000" cy="8145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Read Closely</a:t>
            </a:r>
            <a:endParaRPr sz="4700">
              <a:solidFill>
                <a:srgbClr val="134F5C"/>
              </a:solidFill>
              <a:latin typeface="Oswald"/>
              <a:ea typeface="Oswald"/>
              <a:cs typeface="Oswald"/>
              <a:sym typeface="Oswald"/>
            </a:endParaRPr>
          </a:p>
        </p:txBody>
      </p:sp>
      <p:sp>
        <p:nvSpPr>
          <p:cNvPr id="61" name="Google Shape;61;p8"/>
          <p:cNvSpPr txBox="1"/>
          <p:nvPr/>
        </p:nvSpPr>
        <p:spPr>
          <a:xfrm>
            <a:off x="1304675" y="1763225"/>
            <a:ext cx="7560000" cy="663300"/>
          </a:xfrm>
          <a:prstGeom prst="rect">
            <a:avLst/>
          </a:prstGeom>
          <a:noFill/>
          <a:ln>
            <a:noFill/>
          </a:ln>
        </p:spPr>
        <p:txBody>
          <a:bodyPr anchorCtr="0" anchor="ctr" bIns="109650" lIns="18275" spcFirstLastPara="1" rIns="109650" wrap="square" tIns="109650">
            <a:noAutofit/>
          </a:bodyPr>
          <a:lstStyle/>
          <a:p>
            <a:pPr indent="0" lvl="0" marL="0" rtl="0" algn="l">
              <a:spcBef>
                <a:spcPts val="0"/>
              </a:spcBef>
              <a:spcAft>
                <a:spcPts val="0"/>
              </a:spcAft>
              <a:buNone/>
            </a:pPr>
            <a:r>
              <a:rPr lang="en" sz="1800">
                <a:solidFill>
                  <a:schemeClr val="dk1"/>
                </a:solidFill>
                <a:latin typeface="Roboto"/>
                <a:ea typeface="Roboto"/>
                <a:cs typeface="Roboto"/>
                <a:sym typeface="Roboto"/>
              </a:rPr>
              <a:t>What does the graph “How They’ll Grow” reveal about population trends?</a:t>
            </a:r>
            <a:endParaRPr sz="1800">
              <a:latin typeface="Roboto"/>
              <a:ea typeface="Roboto"/>
              <a:cs typeface="Roboto"/>
              <a:sym typeface="Roboto"/>
            </a:endParaRPr>
          </a:p>
        </p:txBody>
      </p:sp>
      <p:sp>
        <p:nvSpPr>
          <p:cNvPr id="62" name="Google Shape;62;p8"/>
          <p:cNvSpPr/>
          <p:nvPr/>
        </p:nvSpPr>
        <p:spPr>
          <a:xfrm>
            <a:off x="801225" y="1935875"/>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p:txBody>
      </p:sp>
      <p:sp>
        <p:nvSpPr>
          <p:cNvPr id="63" name="Google Shape;63;p8"/>
          <p:cNvSpPr txBox="1"/>
          <p:nvPr>
            <p:ph idx="1" type="body"/>
          </p:nvPr>
        </p:nvSpPr>
        <p:spPr>
          <a:xfrm>
            <a:off x="801225" y="2502825"/>
            <a:ext cx="8063400" cy="40560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
        <p:nvSpPr>
          <p:cNvPr id="64" name="Google Shape;64;p8"/>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ad Closely 2">
  <p:cSld name="CUSTOM_2_2_1_1_1_3">
    <p:bg>
      <p:bgPr>
        <a:solidFill>
          <a:srgbClr val="FFFFFF"/>
        </a:solidFill>
      </p:bgPr>
    </p:bg>
    <p:spTree>
      <p:nvGrpSpPr>
        <p:cNvPr id="65" name="Shape 65"/>
        <p:cNvGrpSpPr/>
        <p:nvPr/>
      </p:nvGrpSpPr>
      <p:grpSpPr>
        <a:xfrm>
          <a:off x="0" y="0"/>
          <a:ext cx="0" cy="0"/>
          <a:chOff x="0" y="0"/>
          <a:chExt cx="0" cy="0"/>
        </a:xfrm>
      </p:grpSpPr>
      <p:sp>
        <p:nvSpPr>
          <p:cNvPr id="66" name="Google Shape;66;p9"/>
          <p:cNvSpPr txBox="1"/>
          <p:nvPr/>
        </p:nvSpPr>
        <p:spPr>
          <a:xfrm>
            <a:off x="626275" y="870375"/>
            <a:ext cx="3861000" cy="8145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Read Closely</a:t>
            </a:r>
            <a:endParaRPr sz="4700">
              <a:solidFill>
                <a:srgbClr val="134F5C"/>
              </a:solidFill>
              <a:latin typeface="Oswald"/>
              <a:ea typeface="Oswald"/>
              <a:cs typeface="Oswald"/>
              <a:sym typeface="Oswald"/>
            </a:endParaRPr>
          </a:p>
        </p:txBody>
      </p:sp>
      <p:sp>
        <p:nvSpPr>
          <p:cNvPr id="67" name="Google Shape;67;p9"/>
          <p:cNvSpPr txBox="1"/>
          <p:nvPr/>
        </p:nvSpPr>
        <p:spPr>
          <a:xfrm>
            <a:off x="1304675" y="1763225"/>
            <a:ext cx="7560000" cy="663300"/>
          </a:xfrm>
          <a:prstGeom prst="rect">
            <a:avLst/>
          </a:prstGeom>
          <a:noFill/>
          <a:ln>
            <a:noFill/>
          </a:ln>
        </p:spPr>
        <p:txBody>
          <a:bodyPr anchorCtr="0" anchor="ctr" bIns="109650" lIns="18275" spcFirstLastPara="1" rIns="109650" wrap="square" tIns="109650">
            <a:noAutofit/>
          </a:bodyPr>
          <a:lstStyle/>
          <a:p>
            <a:pPr indent="0" lvl="0" marL="0" rtl="0" algn="l">
              <a:spcBef>
                <a:spcPts val="0"/>
              </a:spcBef>
              <a:spcAft>
                <a:spcPts val="0"/>
              </a:spcAft>
              <a:buNone/>
            </a:pPr>
            <a:r>
              <a:rPr lang="en" sz="1800">
                <a:solidFill>
                  <a:schemeClr val="dk1"/>
                </a:solidFill>
                <a:latin typeface="Roboto"/>
                <a:ea typeface="Roboto"/>
                <a:cs typeface="Roboto"/>
                <a:sym typeface="Roboto"/>
              </a:rPr>
              <a:t>How is India dealing with its growing population?</a:t>
            </a:r>
            <a:endParaRPr sz="1800">
              <a:latin typeface="Roboto"/>
              <a:ea typeface="Roboto"/>
              <a:cs typeface="Roboto"/>
              <a:sym typeface="Roboto"/>
            </a:endParaRPr>
          </a:p>
        </p:txBody>
      </p:sp>
      <p:sp>
        <p:nvSpPr>
          <p:cNvPr id="68" name="Google Shape;68;p9"/>
          <p:cNvSpPr/>
          <p:nvPr/>
        </p:nvSpPr>
        <p:spPr>
          <a:xfrm>
            <a:off x="801225" y="1935875"/>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2</a:t>
            </a:r>
            <a:endParaRPr sz="1800">
              <a:solidFill>
                <a:srgbClr val="FFFFFF"/>
              </a:solidFill>
              <a:latin typeface="Roboto Black"/>
              <a:ea typeface="Roboto Black"/>
              <a:cs typeface="Roboto Black"/>
              <a:sym typeface="Roboto Black"/>
            </a:endParaRPr>
          </a:p>
        </p:txBody>
      </p:sp>
      <p:sp>
        <p:nvSpPr>
          <p:cNvPr id="69" name="Google Shape;69;p9"/>
          <p:cNvSpPr txBox="1"/>
          <p:nvPr>
            <p:ph idx="1" type="body"/>
          </p:nvPr>
        </p:nvSpPr>
        <p:spPr>
          <a:xfrm>
            <a:off x="801225" y="2502825"/>
            <a:ext cx="8063400" cy="40560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
        <p:nvSpPr>
          <p:cNvPr id="70" name="Google Shape;70;p9"/>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oose a Task 1">
  <p:cSld name="CUSTOM_2_2_1_1_1_1">
    <p:bg>
      <p:bgPr>
        <a:solidFill>
          <a:srgbClr val="FFFFFF"/>
        </a:solidFill>
      </p:bgPr>
    </p:bg>
    <p:spTree>
      <p:nvGrpSpPr>
        <p:cNvPr id="71" name="Shape 71"/>
        <p:cNvGrpSpPr/>
        <p:nvPr/>
      </p:nvGrpSpPr>
      <p:grpSpPr>
        <a:xfrm>
          <a:off x="0" y="0"/>
          <a:ext cx="0" cy="0"/>
          <a:chOff x="0" y="0"/>
          <a:chExt cx="0" cy="0"/>
        </a:xfrm>
      </p:grpSpPr>
      <p:sp>
        <p:nvSpPr>
          <p:cNvPr id="72" name="Google Shape;72;p10">
            <a:hlinkClick r:id="rId2"/>
          </p:cNvPr>
          <p:cNvSpPr/>
          <p:nvPr/>
        </p:nvSpPr>
        <p:spPr>
          <a:xfrm>
            <a:off x="5107450" y="2381825"/>
            <a:ext cx="1416900" cy="670200"/>
          </a:xfrm>
          <a:prstGeom prst="rect">
            <a:avLst/>
          </a:prstGeom>
          <a:noFill/>
          <a:ln>
            <a:noFill/>
          </a:ln>
        </p:spPr>
        <p:txBody>
          <a:bodyPr anchorCtr="0" anchor="ctr" bIns="107350" lIns="107350" spcFirstLastPara="1" rIns="107350" wrap="square" tIns="107350">
            <a:noAutofit/>
          </a:bodyPr>
          <a:lstStyle/>
          <a:p>
            <a:pPr indent="0" lvl="0" marL="0" rtl="0" algn="l">
              <a:spcBef>
                <a:spcPts val="0"/>
              </a:spcBef>
              <a:spcAft>
                <a:spcPts val="0"/>
              </a:spcAft>
              <a:buNone/>
            </a:pPr>
            <a:r>
              <a:t/>
            </a:r>
            <a:endParaRPr/>
          </a:p>
        </p:txBody>
      </p:sp>
      <p:sp>
        <p:nvSpPr>
          <p:cNvPr id="73" name="Google Shape;73;p10">
            <a:hlinkClick r:id="rId3"/>
          </p:cNvPr>
          <p:cNvSpPr/>
          <p:nvPr/>
        </p:nvSpPr>
        <p:spPr>
          <a:xfrm>
            <a:off x="996775" y="4083900"/>
            <a:ext cx="2631900" cy="745500"/>
          </a:xfrm>
          <a:prstGeom prst="rect">
            <a:avLst/>
          </a:prstGeom>
          <a:noFill/>
          <a:ln>
            <a:noFill/>
          </a:ln>
        </p:spPr>
        <p:txBody>
          <a:bodyPr anchorCtr="0" anchor="ctr" bIns="107350" lIns="107350" spcFirstLastPara="1" rIns="107350" wrap="square" tIns="107350">
            <a:noAutofit/>
          </a:bodyPr>
          <a:lstStyle/>
          <a:p>
            <a:pPr indent="0" lvl="0" marL="0" rtl="0" algn="l">
              <a:spcBef>
                <a:spcPts val="0"/>
              </a:spcBef>
              <a:spcAft>
                <a:spcPts val="0"/>
              </a:spcAft>
              <a:buNone/>
            </a:pPr>
            <a:r>
              <a:t/>
            </a:r>
            <a:endParaRPr/>
          </a:p>
        </p:txBody>
      </p:sp>
      <p:sp>
        <p:nvSpPr>
          <p:cNvPr id="74" name="Google Shape;74;p10">
            <a:hlinkClick r:id="rId4"/>
          </p:cNvPr>
          <p:cNvSpPr/>
          <p:nvPr/>
        </p:nvSpPr>
        <p:spPr>
          <a:xfrm>
            <a:off x="5107450" y="4753200"/>
            <a:ext cx="3381600" cy="745500"/>
          </a:xfrm>
          <a:prstGeom prst="rect">
            <a:avLst/>
          </a:prstGeom>
          <a:noFill/>
          <a:ln>
            <a:noFill/>
          </a:ln>
        </p:spPr>
        <p:txBody>
          <a:bodyPr anchorCtr="0" anchor="ctr" bIns="107350" lIns="107350" spcFirstLastPara="1" rIns="107350" wrap="square" tIns="107350">
            <a:noAutofit/>
          </a:bodyPr>
          <a:lstStyle/>
          <a:p>
            <a:pPr indent="0" lvl="0" marL="0" rtl="0" algn="l">
              <a:spcBef>
                <a:spcPts val="0"/>
              </a:spcBef>
              <a:spcAft>
                <a:spcPts val="0"/>
              </a:spcAft>
              <a:buNone/>
            </a:pPr>
            <a:r>
              <a:t/>
            </a:r>
            <a:endParaRPr/>
          </a:p>
        </p:txBody>
      </p:sp>
      <p:graphicFrame>
        <p:nvGraphicFramePr>
          <p:cNvPr id="75" name="Google Shape;75;p10"/>
          <p:cNvGraphicFramePr/>
          <p:nvPr/>
        </p:nvGraphicFramePr>
        <p:xfrm>
          <a:off x="655800" y="1867890"/>
          <a:ext cx="3000000" cy="3000000"/>
        </p:xfrm>
        <a:graphic>
          <a:graphicData uri="http://schemas.openxmlformats.org/drawingml/2006/table">
            <a:tbl>
              <a:tblPr>
                <a:noFill/>
                <a:tableStyleId>{74AEF9B4-2C02-4DD9-832C-77BDC6BE9F74}</a:tableStyleId>
              </a:tblPr>
              <a:tblGrid>
                <a:gridCol w="4123025"/>
                <a:gridCol w="4123025"/>
              </a:tblGrid>
              <a:tr h="2174875">
                <a:tc>
                  <a:txBody>
                    <a:bodyPr/>
                    <a:lstStyle/>
                    <a:p>
                      <a:pPr indent="0" lvl="0" marL="76200" marR="114300" rtl="0" algn="l">
                        <a:lnSpc>
                          <a:spcPct val="115000"/>
                        </a:lnSpc>
                        <a:spcBef>
                          <a:spcPts val="0"/>
                        </a:spcBef>
                        <a:spcAft>
                          <a:spcPts val="0"/>
                        </a:spcAft>
                        <a:buClr>
                          <a:schemeClr val="dk1"/>
                        </a:buClr>
                        <a:buSzPts val="1100"/>
                        <a:buFont typeface="Arial"/>
                        <a:buNone/>
                      </a:pPr>
                      <a:r>
                        <a:rPr lang="en" sz="1700">
                          <a:solidFill>
                            <a:schemeClr val="dk1"/>
                          </a:solidFill>
                          <a:latin typeface="Lato"/>
                          <a:ea typeface="Lato"/>
                          <a:cs typeface="Lato"/>
                          <a:sym typeface="Lato"/>
                        </a:rPr>
                        <a:t>Answer the 10 map-reading questions in the Skill Spotlight activity “Using a Population Map.”</a:t>
                      </a:r>
                      <a:endParaRPr i="1" sz="1700">
                        <a:latin typeface="Average"/>
                        <a:ea typeface="Average"/>
                        <a:cs typeface="Average"/>
                        <a:sym typeface="Average"/>
                      </a:endParaRPr>
                    </a:p>
                  </a:txBody>
                  <a:tcPr marT="457200" marB="90300" marR="6667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FFFFF"/>
                    </a:solidFill>
                  </a:tcPr>
                </a:tc>
                <a:tc>
                  <a:txBody>
                    <a:bodyPr/>
                    <a:lstStyle/>
                    <a:p>
                      <a:pPr indent="0" lvl="0" marL="76200" marR="114300" rtl="0" algn="l">
                        <a:lnSpc>
                          <a:spcPct val="115000"/>
                        </a:lnSpc>
                        <a:spcBef>
                          <a:spcPts val="0"/>
                        </a:spcBef>
                        <a:spcAft>
                          <a:spcPts val="0"/>
                        </a:spcAft>
                        <a:buClr>
                          <a:schemeClr val="dk1"/>
                        </a:buClr>
                        <a:buSzPts val="1100"/>
                        <a:buFont typeface="Arial"/>
                        <a:buNone/>
                      </a:pPr>
                      <a:r>
                        <a:rPr lang="en" sz="1700">
                          <a:solidFill>
                            <a:schemeClr val="dk1"/>
                          </a:solidFill>
                          <a:latin typeface="Lato"/>
                          <a:ea typeface="Lato"/>
                          <a:cs typeface="Lato"/>
                          <a:sym typeface="Lato"/>
                        </a:rPr>
                        <a:t>Answer these questions: </a:t>
                      </a:r>
                      <a:r>
                        <a:rPr i="1" lang="en" sz="1700">
                          <a:solidFill>
                            <a:schemeClr val="dk1"/>
                          </a:solidFill>
                          <a:latin typeface="Lato"/>
                          <a:ea typeface="Lato"/>
                          <a:cs typeface="Lato"/>
                          <a:sym typeface="Lato"/>
                        </a:rPr>
                        <a:t>What might </a:t>
                      </a:r>
                      <a:br>
                        <a:rPr i="1" lang="en" sz="1700">
                          <a:solidFill>
                            <a:schemeClr val="dk1"/>
                          </a:solidFill>
                          <a:latin typeface="Lato"/>
                          <a:ea typeface="Lato"/>
                          <a:cs typeface="Lato"/>
                          <a:sym typeface="Lato"/>
                        </a:rPr>
                      </a:br>
                      <a:r>
                        <a:rPr i="1" lang="en" sz="1700">
                          <a:solidFill>
                            <a:schemeClr val="dk1"/>
                          </a:solidFill>
                          <a:latin typeface="Lato"/>
                          <a:ea typeface="Lato"/>
                          <a:cs typeface="Lato"/>
                          <a:sym typeface="Lato"/>
                        </a:rPr>
                        <a:t>be some of the challenges you would face </a:t>
                      </a:r>
                      <a:br>
                        <a:rPr i="1" lang="en" sz="1700">
                          <a:solidFill>
                            <a:schemeClr val="dk1"/>
                          </a:solidFill>
                          <a:latin typeface="Lato"/>
                          <a:ea typeface="Lato"/>
                          <a:cs typeface="Lato"/>
                          <a:sym typeface="Lato"/>
                        </a:rPr>
                      </a:br>
                      <a:r>
                        <a:rPr i="1" lang="en" sz="1700">
                          <a:solidFill>
                            <a:schemeClr val="dk1"/>
                          </a:solidFill>
                          <a:latin typeface="Lato"/>
                          <a:ea typeface="Lato"/>
                          <a:cs typeface="Lato"/>
                          <a:sym typeface="Lato"/>
                        </a:rPr>
                        <a:t>if you lived in India on less than $1.90 </a:t>
                      </a:r>
                      <a:br>
                        <a:rPr i="1" lang="en" sz="1700">
                          <a:solidFill>
                            <a:schemeClr val="dk1"/>
                          </a:solidFill>
                          <a:latin typeface="Lato"/>
                          <a:ea typeface="Lato"/>
                          <a:cs typeface="Lato"/>
                          <a:sym typeface="Lato"/>
                        </a:rPr>
                      </a:br>
                      <a:r>
                        <a:rPr i="1" lang="en" sz="1700">
                          <a:solidFill>
                            <a:schemeClr val="dk1"/>
                          </a:solidFill>
                          <a:latin typeface="Lato"/>
                          <a:ea typeface="Lato"/>
                          <a:cs typeface="Lato"/>
                          <a:sym typeface="Lato"/>
                        </a:rPr>
                        <a:t>per day? What might be some of your biggest goals?</a:t>
                      </a:r>
                      <a:endParaRPr sz="1700">
                        <a:solidFill>
                          <a:schemeClr val="dk1"/>
                        </a:solidFill>
                        <a:latin typeface="Lato"/>
                        <a:ea typeface="Lato"/>
                        <a:cs typeface="Lato"/>
                        <a:sym typeface="Lato"/>
                      </a:endParaRPr>
                    </a:p>
                  </a:txBody>
                  <a:tcPr marT="457200" marB="90300" marR="66675" marL="6667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FFFFF"/>
                    </a:solidFill>
                  </a:tcPr>
                </a:tc>
              </a:tr>
              <a:tr h="2554200">
                <a:tc>
                  <a:txBody>
                    <a:bodyPr/>
                    <a:lstStyle/>
                    <a:p>
                      <a:pPr indent="0" lvl="0" marL="76200" marR="114300" rtl="0" algn="l">
                        <a:lnSpc>
                          <a:spcPct val="115000"/>
                        </a:lnSpc>
                        <a:spcBef>
                          <a:spcPts val="0"/>
                        </a:spcBef>
                        <a:spcAft>
                          <a:spcPts val="0"/>
                        </a:spcAft>
                        <a:buClr>
                          <a:schemeClr val="dk1"/>
                        </a:buClr>
                        <a:buSzPts val="1100"/>
                        <a:buFont typeface="Arial"/>
                        <a:buNone/>
                      </a:pPr>
                      <a:r>
                        <a:rPr lang="en" sz="1700">
                          <a:solidFill>
                            <a:schemeClr val="dk1"/>
                          </a:solidFill>
                          <a:latin typeface="Lato"/>
                          <a:ea typeface="Lato"/>
                          <a:cs typeface="Lato"/>
                          <a:sym typeface="Lato"/>
                        </a:rPr>
                        <a:t>Use the </a:t>
                      </a:r>
                      <a:r>
                        <a:rPr b="1" lang="en" sz="1700">
                          <a:solidFill>
                            <a:schemeClr val="dk1"/>
                          </a:solidFill>
                          <a:latin typeface="Lato"/>
                          <a:ea typeface="Lato"/>
                          <a:cs typeface="Lato"/>
                          <a:sym typeface="Lato"/>
                        </a:rPr>
                        <a:t>Digging Into Details</a:t>
                      </a:r>
                      <a:r>
                        <a:rPr lang="en" sz="1700">
                          <a:solidFill>
                            <a:schemeClr val="dk1"/>
                          </a:solidFill>
                          <a:latin typeface="Lato"/>
                          <a:ea typeface="Lato"/>
                          <a:cs typeface="Lato"/>
                          <a:sym typeface="Lato"/>
                        </a:rPr>
                        <a:t> Skill Builder to help you analyze three quotes  or statistics from the article. Summarize each of them in your own words. Then consider why the author chose to include them.</a:t>
                      </a:r>
                      <a:endParaRPr sz="1700">
                        <a:solidFill>
                          <a:schemeClr val="dk1"/>
                        </a:solidFill>
                        <a:latin typeface="Lato"/>
                        <a:ea typeface="Lato"/>
                        <a:cs typeface="Lato"/>
                        <a:sym typeface="Lato"/>
                      </a:endParaRPr>
                    </a:p>
                  </a:txBody>
                  <a:tcPr marT="457200" marB="90300" marR="264675" marL="6667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FFFFF"/>
                    </a:solidFill>
                  </a:tcPr>
                </a:tc>
                <a:tc>
                  <a:txBody>
                    <a:bodyPr/>
                    <a:lstStyle/>
                    <a:p>
                      <a:pPr indent="0" lvl="0" marL="76200" marR="114300" rtl="0" algn="l">
                        <a:lnSpc>
                          <a:spcPct val="115000"/>
                        </a:lnSpc>
                        <a:spcBef>
                          <a:spcPts val="0"/>
                        </a:spcBef>
                        <a:spcAft>
                          <a:spcPts val="0"/>
                        </a:spcAft>
                        <a:buNone/>
                      </a:pPr>
                      <a:r>
                        <a:rPr lang="en" sz="1700">
                          <a:solidFill>
                            <a:schemeClr val="dk1"/>
                          </a:solidFill>
                          <a:latin typeface="Lato"/>
                          <a:ea typeface="Lato"/>
                          <a:cs typeface="Lato"/>
                          <a:sym typeface="Lato"/>
                        </a:rPr>
                        <a:t>Use the atlas and almanac to research India. Zoom in on the country and click it to display facts. Write three sentences with information about India. Then calculate its population density and the population density of two other countries. (Remember, divide population by land area.)</a:t>
                      </a:r>
                      <a:endParaRPr sz="1700">
                        <a:solidFill>
                          <a:schemeClr val="dk1"/>
                        </a:solidFill>
                        <a:latin typeface="Lato"/>
                        <a:ea typeface="Lato"/>
                        <a:cs typeface="Lato"/>
                        <a:sym typeface="Lato"/>
                      </a:endParaRPr>
                    </a:p>
                  </a:txBody>
                  <a:tcPr marT="457200" marB="90300" marR="66675" marL="6667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FFFFF"/>
                    </a:solidFill>
                  </a:tcPr>
                </a:tc>
              </a:tr>
            </a:tbl>
          </a:graphicData>
        </a:graphic>
      </p:graphicFrame>
      <p:sp>
        <p:nvSpPr>
          <p:cNvPr id="76" name="Google Shape;76;p10"/>
          <p:cNvSpPr txBox="1"/>
          <p:nvPr/>
        </p:nvSpPr>
        <p:spPr>
          <a:xfrm>
            <a:off x="5032775" y="1027350"/>
            <a:ext cx="4225800" cy="612300"/>
          </a:xfrm>
          <a:prstGeom prst="rect">
            <a:avLst/>
          </a:prstGeom>
          <a:noFill/>
          <a:ln>
            <a:noFill/>
          </a:ln>
        </p:spPr>
        <p:txBody>
          <a:bodyPr anchorCtr="0" anchor="ctr" bIns="109650" lIns="109650" spcFirstLastPara="1" rIns="109650" wrap="square" tIns="109650">
            <a:noAutofit/>
          </a:bodyPr>
          <a:lstStyle/>
          <a:p>
            <a:pPr indent="0" lvl="0" marL="0" rtl="0" algn="l">
              <a:spcBef>
                <a:spcPts val="0"/>
              </a:spcBef>
              <a:spcAft>
                <a:spcPts val="0"/>
              </a:spcAft>
              <a:buNone/>
            </a:pPr>
            <a:r>
              <a:rPr lang="en" sz="1800">
                <a:latin typeface="Roboto"/>
                <a:ea typeface="Roboto"/>
                <a:cs typeface="Roboto"/>
                <a:sym typeface="Roboto"/>
              </a:rPr>
              <a:t>Click the red button to follow the link. Write your response on the next slide.</a:t>
            </a:r>
            <a:endParaRPr sz="1800">
              <a:solidFill>
                <a:srgbClr val="134F5C"/>
              </a:solidFill>
              <a:latin typeface="Roboto"/>
              <a:ea typeface="Roboto"/>
              <a:cs typeface="Roboto"/>
              <a:sym typeface="Roboto"/>
            </a:endParaRPr>
          </a:p>
        </p:txBody>
      </p:sp>
      <p:sp>
        <p:nvSpPr>
          <p:cNvPr id="77" name="Google Shape;77;p10"/>
          <p:cNvSpPr/>
          <p:nvPr/>
        </p:nvSpPr>
        <p:spPr>
          <a:xfrm>
            <a:off x="829800" y="1941475"/>
            <a:ext cx="2010900" cy="293700"/>
          </a:xfrm>
          <a:prstGeom prst="roundRect">
            <a:avLst>
              <a:gd fmla="val 16667" name="adj"/>
            </a:avLst>
          </a:prstGeom>
          <a:solidFill>
            <a:srgbClr val="FF00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lang="en" sz="1800">
                <a:solidFill>
                  <a:srgbClr val="FFFFFF"/>
                </a:solidFill>
                <a:latin typeface="Roboto Black"/>
                <a:ea typeface="Roboto Black"/>
                <a:cs typeface="Roboto Black"/>
                <a:sym typeface="Roboto Black"/>
              </a:rPr>
              <a:t>1.</a:t>
            </a:r>
            <a:r>
              <a:rPr b="1" lang="en" sz="1800">
                <a:solidFill>
                  <a:srgbClr val="FFFFFF"/>
                </a:solidFill>
                <a:latin typeface="Roboto"/>
                <a:ea typeface="Roboto"/>
                <a:cs typeface="Roboto"/>
                <a:sym typeface="Roboto"/>
              </a:rPr>
              <a:t> Analyze a map.</a:t>
            </a:r>
            <a:endParaRPr b="1" sz="1800">
              <a:solidFill>
                <a:srgbClr val="FFFFFF"/>
              </a:solidFill>
              <a:latin typeface="Roboto"/>
              <a:ea typeface="Roboto"/>
              <a:cs typeface="Roboto"/>
              <a:sym typeface="Roboto"/>
            </a:endParaRPr>
          </a:p>
        </p:txBody>
      </p:sp>
      <p:sp>
        <p:nvSpPr>
          <p:cNvPr id="78" name="Google Shape;78;p10"/>
          <p:cNvSpPr/>
          <p:nvPr/>
        </p:nvSpPr>
        <p:spPr>
          <a:xfrm>
            <a:off x="4947375" y="1941475"/>
            <a:ext cx="3429000" cy="293700"/>
          </a:xfrm>
          <a:prstGeom prst="roundRect">
            <a:avLst>
              <a:gd fmla="val 16667" name="adj"/>
            </a:avLst>
          </a:prstGeom>
          <a:solidFill>
            <a:srgbClr val="FF0000"/>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rPr lang="en" sz="1800">
                <a:solidFill>
                  <a:srgbClr val="FFFFFF"/>
                </a:solidFill>
                <a:latin typeface="Roboto Black"/>
                <a:ea typeface="Roboto Black"/>
                <a:cs typeface="Roboto Black"/>
                <a:sym typeface="Roboto Black"/>
              </a:rPr>
              <a:t>2.</a:t>
            </a:r>
            <a:r>
              <a:rPr b="1" lang="en" sz="1800">
                <a:solidFill>
                  <a:srgbClr val="FFFFFF"/>
                </a:solidFill>
                <a:latin typeface="Roboto"/>
                <a:ea typeface="Roboto"/>
                <a:cs typeface="Roboto"/>
                <a:sym typeface="Roboto"/>
              </a:rPr>
              <a:t> </a:t>
            </a:r>
            <a:r>
              <a:rPr b="1" lang="en" sz="1800">
                <a:solidFill>
                  <a:schemeClr val="lt1"/>
                </a:solidFill>
                <a:latin typeface="Roboto"/>
                <a:ea typeface="Roboto"/>
                <a:cs typeface="Roboto"/>
                <a:sym typeface="Roboto"/>
              </a:rPr>
              <a:t>Develop social and life skills.</a:t>
            </a:r>
            <a:endParaRPr b="1" sz="1800">
              <a:solidFill>
                <a:srgbClr val="FFFFFF"/>
              </a:solidFill>
              <a:latin typeface="Roboto"/>
              <a:ea typeface="Roboto"/>
              <a:cs typeface="Roboto"/>
              <a:sym typeface="Roboto"/>
            </a:endParaRPr>
          </a:p>
        </p:txBody>
      </p:sp>
      <p:sp>
        <p:nvSpPr>
          <p:cNvPr id="79" name="Google Shape;79;p10"/>
          <p:cNvSpPr/>
          <p:nvPr/>
        </p:nvSpPr>
        <p:spPr>
          <a:xfrm>
            <a:off x="753600" y="4114575"/>
            <a:ext cx="3516000" cy="293700"/>
          </a:xfrm>
          <a:prstGeom prst="roundRect">
            <a:avLst>
              <a:gd fmla="val 16667" name="adj"/>
            </a:avLst>
          </a:prstGeom>
          <a:solidFill>
            <a:srgbClr val="FF0000"/>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rPr lang="en" sz="1800">
                <a:solidFill>
                  <a:srgbClr val="FFFFFF"/>
                </a:solidFill>
                <a:latin typeface="Roboto Black"/>
                <a:ea typeface="Roboto Black"/>
                <a:cs typeface="Roboto Black"/>
                <a:sym typeface="Roboto Black"/>
              </a:rPr>
              <a:t>3. </a:t>
            </a:r>
            <a:r>
              <a:rPr b="1" lang="en" sz="1800">
                <a:solidFill>
                  <a:schemeClr val="lt1"/>
                </a:solidFill>
                <a:latin typeface="Roboto"/>
                <a:ea typeface="Roboto"/>
                <a:cs typeface="Roboto"/>
                <a:sym typeface="Roboto"/>
              </a:rPr>
              <a:t>Analyze quotes and statistics.</a:t>
            </a:r>
            <a:endParaRPr b="1" sz="1800">
              <a:solidFill>
                <a:srgbClr val="FFFFFF"/>
              </a:solidFill>
              <a:latin typeface="Roboto"/>
              <a:ea typeface="Roboto"/>
              <a:cs typeface="Roboto"/>
              <a:sym typeface="Roboto"/>
            </a:endParaRPr>
          </a:p>
        </p:txBody>
      </p:sp>
      <p:sp>
        <p:nvSpPr>
          <p:cNvPr id="80" name="Google Shape;80;p10"/>
          <p:cNvSpPr/>
          <p:nvPr/>
        </p:nvSpPr>
        <p:spPr>
          <a:xfrm>
            <a:off x="4947375" y="4114575"/>
            <a:ext cx="3381600" cy="293700"/>
          </a:xfrm>
          <a:prstGeom prst="roundRect">
            <a:avLst>
              <a:gd fmla="val 16667" name="adj"/>
            </a:avLst>
          </a:prstGeom>
          <a:solidFill>
            <a:srgbClr val="FF0000"/>
          </a:solidFill>
          <a:ln>
            <a:noFill/>
          </a:ln>
        </p:spPr>
        <p:txBody>
          <a:bodyPr anchorCtr="0" anchor="ctr" bIns="91425" lIns="91425" spcFirstLastPara="1" rIns="91425" wrap="square" tIns="91425">
            <a:noAutofit/>
          </a:bodyPr>
          <a:lstStyle/>
          <a:p>
            <a:pPr indent="0" lvl="0" marL="0" marR="0" rtl="0" algn="l">
              <a:spcBef>
                <a:spcPts val="100"/>
              </a:spcBef>
              <a:spcAft>
                <a:spcPts val="100"/>
              </a:spcAft>
              <a:buNone/>
            </a:pPr>
            <a:r>
              <a:rPr lang="en" sz="1800">
                <a:solidFill>
                  <a:srgbClr val="FFFFFF"/>
                </a:solidFill>
                <a:latin typeface="Roboto Black"/>
                <a:ea typeface="Roboto Black"/>
                <a:cs typeface="Roboto Black"/>
                <a:sym typeface="Roboto Black"/>
              </a:rPr>
              <a:t>4.</a:t>
            </a:r>
            <a:r>
              <a:rPr b="1" lang="en" sz="1800">
                <a:solidFill>
                  <a:srgbClr val="FFFFFF"/>
                </a:solidFill>
                <a:latin typeface="Roboto"/>
                <a:ea typeface="Roboto"/>
                <a:cs typeface="Roboto"/>
                <a:sym typeface="Roboto"/>
              </a:rPr>
              <a:t> Research population density.</a:t>
            </a:r>
            <a:endParaRPr b="1" sz="1800">
              <a:solidFill>
                <a:srgbClr val="FFFFFF"/>
              </a:solidFill>
              <a:latin typeface="Roboto"/>
              <a:ea typeface="Roboto"/>
              <a:cs typeface="Roboto"/>
              <a:sym typeface="Roboto"/>
            </a:endParaRPr>
          </a:p>
        </p:txBody>
      </p:sp>
      <p:sp>
        <p:nvSpPr>
          <p:cNvPr id="81" name="Google Shape;81;p10"/>
          <p:cNvSpPr txBox="1"/>
          <p:nvPr/>
        </p:nvSpPr>
        <p:spPr>
          <a:xfrm>
            <a:off x="626275" y="870375"/>
            <a:ext cx="4289700" cy="8145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Choose a Task</a:t>
            </a:r>
            <a:endParaRPr sz="4700">
              <a:solidFill>
                <a:srgbClr val="134F5C"/>
              </a:solidFill>
              <a:latin typeface="Oswald"/>
              <a:ea typeface="Oswald"/>
              <a:cs typeface="Oswald"/>
              <a:sym typeface="Oswald"/>
            </a:endParaRPr>
          </a:p>
        </p:txBody>
      </p:sp>
      <p:sp>
        <p:nvSpPr>
          <p:cNvPr id="82" name="Google Shape;82;p10"/>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4.jpg"/><Relationship Id="rId2" Type="http://schemas.openxmlformats.org/officeDocument/2006/relationships/image" Target="../media/image5.png"/><Relationship Id="rId3" Type="http://schemas.openxmlformats.org/officeDocument/2006/relationships/image" Target="../media/image9.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theme" Target="../theme/theme1.xml"/><Relationship Id="rId14" Type="http://schemas.openxmlformats.org/officeDocument/2006/relationships/slideLayout" Target="../slideLayouts/slideLayout1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327285" y="1639076"/>
            <a:ext cx="8946600" cy="4858800"/>
          </a:xfrm>
          <a:prstGeom prst="rect">
            <a:avLst/>
          </a:prstGeom>
          <a:solidFill>
            <a:srgbClr val="D9D9D9"/>
          </a:solidFill>
          <a:ln cap="flat" cmpd="sng" w="9525">
            <a:solidFill>
              <a:srgbClr val="000000"/>
            </a:solidFill>
            <a:prstDash val="solid"/>
            <a:round/>
            <a:headEnd len="sm" w="sm" type="none"/>
            <a:tailEnd len="sm" w="sm" type="none"/>
          </a:ln>
        </p:spPr>
        <p:txBody>
          <a:bodyPr anchorCtr="0" anchor="t" bIns="107350" lIns="107350" spcFirstLastPara="1" rIns="107350" wrap="square" tIns="107350">
            <a:noAutofit/>
          </a:bodyPr>
          <a:lstStyle>
            <a:lvl1pPr indent="-361950" lvl="0" marL="457200">
              <a:lnSpc>
                <a:spcPct val="115000"/>
              </a:lnSpc>
              <a:spcBef>
                <a:spcPts val="0"/>
              </a:spcBef>
              <a:spcAft>
                <a:spcPts val="0"/>
              </a:spcAft>
              <a:buSzPts val="2100"/>
              <a:buFont typeface="Roboto"/>
              <a:buChar char="●"/>
              <a:defRPr sz="2100">
                <a:latin typeface="Roboto"/>
                <a:ea typeface="Roboto"/>
                <a:cs typeface="Roboto"/>
                <a:sym typeface="Roboto"/>
              </a:defRPr>
            </a:lvl1pPr>
            <a:lvl2pPr indent="-330200" lvl="1" marL="914400">
              <a:lnSpc>
                <a:spcPct val="115000"/>
              </a:lnSpc>
              <a:spcBef>
                <a:spcPts val="1900"/>
              </a:spcBef>
              <a:spcAft>
                <a:spcPts val="0"/>
              </a:spcAft>
              <a:buSzPts val="1600"/>
              <a:buFont typeface="Roboto"/>
              <a:buChar char="○"/>
              <a:defRPr sz="1600">
                <a:latin typeface="Roboto"/>
                <a:ea typeface="Roboto"/>
                <a:cs typeface="Roboto"/>
                <a:sym typeface="Roboto"/>
              </a:defRPr>
            </a:lvl2pPr>
            <a:lvl3pPr indent="-330200" lvl="2" marL="1371600">
              <a:lnSpc>
                <a:spcPct val="115000"/>
              </a:lnSpc>
              <a:spcBef>
                <a:spcPts val="1900"/>
              </a:spcBef>
              <a:spcAft>
                <a:spcPts val="0"/>
              </a:spcAft>
              <a:buSzPts val="1600"/>
              <a:buFont typeface="Roboto"/>
              <a:buChar char="■"/>
              <a:defRPr sz="1600">
                <a:latin typeface="Roboto"/>
                <a:ea typeface="Roboto"/>
                <a:cs typeface="Roboto"/>
                <a:sym typeface="Roboto"/>
              </a:defRPr>
            </a:lvl3pPr>
            <a:lvl4pPr indent="-330200" lvl="3" marL="1828800">
              <a:lnSpc>
                <a:spcPct val="115000"/>
              </a:lnSpc>
              <a:spcBef>
                <a:spcPts val="1900"/>
              </a:spcBef>
              <a:spcAft>
                <a:spcPts val="0"/>
              </a:spcAft>
              <a:buSzPts val="1600"/>
              <a:buFont typeface="Roboto"/>
              <a:buChar char="●"/>
              <a:defRPr sz="1600">
                <a:latin typeface="Roboto"/>
                <a:ea typeface="Roboto"/>
                <a:cs typeface="Roboto"/>
                <a:sym typeface="Roboto"/>
              </a:defRPr>
            </a:lvl4pPr>
            <a:lvl5pPr indent="-330200" lvl="4" marL="2286000">
              <a:lnSpc>
                <a:spcPct val="115000"/>
              </a:lnSpc>
              <a:spcBef>
                <a:spcPts val="1900"/>
              </a:spcBef>
              <a:spcAft>
                <a:spcPts val="0"/>
              </a:spcAft>
              <a:buSzPts val="1600"/>
              <a:buFont typeface="Roboto"/>
              <a:buChar char="○"/>
              <a:defRPr sz="1600">
                <a:latin typeface="Roboto"/>
                <a:ea typeface="Roboto"/>
                <a:cs typeface="Roboto"/>
                <a:sym typeface="Roboto"/>
              </a:defRPr>
            </a:lvl5pPr>
            <a:lvl6pPr indent="-330200" lvl="5" marL="2743200">
              <a:lnSpc>
                <a:spcPct val="115000"/>
              </a:lnSpc>
              <a:spcBef>
                <a:spcPts val="1900"/>
              </a:spcBef>
              <a:spcAft>
                <a:spcPts val="0"/>
              </a:spcAft>
              <a:buSzPts val="1600"/>
              <a:buFont typeface="Roboto"/>
              <a:buChar char="■"/>
              <a:defRPr sz="1600">
                <a:latin typeface="Roboto"/>
                <a:ea typeface="Roboto"/>
                <a:cs typeface="Roboto"/>
                <a:sym typeface="Roboto"/>
              </a:defRPr>
            </a:lvl6pPr>
            <a:lvl7pPr indent="-330200" lvl="6" marL="3200400">
              <a:lnSpc>
                <a:spcPct val="115000"/>
              </a:lnSpc>
              <a:spcBef>
                <a:spcPts val="1900"/>
              </a:spcBef>
              <a:spcAft>
                <a:spcPts val="0"/>
              </a:spcAft>
              <a:buSzPts val="1600"/>
              <a:buFont typeface="Roboto"/>
              <a:buChar char="●"/>
              <a:defRPr sz="1600">
                <a:latin typeface="Roboto"/>
                <a:ea typeface="Roboto"/>
                <a:cs typeface="Roboto"/>
                <a:sym typeface="Roboto"/>
              </a:defRPr>
            </a:lvl7pPr>
            <a:lvl8pPr indent="-330200" lvl="7" marL="3657600">
              <a:lnSpc>
                <a:spcPct val="115000"/>
              </a:lnSpc>
              <a:spcBef>
                <a:spcPts val="1900"/>
              </a:spcBef>
              <a:spcAft>
                <a:spcPts val="0"/>
              </a:spcAft>
              <a:buSzPts val="1600"/>
              <a:buFont typeface="Roboto"/>
              <a:buChar char="○"/>
              <a:defRPr sz="1600">
                <a:latin typeface="Roboto"/>
                <a:ea typeface="Roboto"/>
                <a:cs typeface="Roboto"/>
                <a:sym typeface="Roboto"/>
              </a:defRPr>
            </a:lvl8pPr>
            <a:lvl9pPr indent="-330200" lvl="8" marL="4114800">
              <a:lnSpc>
                <a:spcPct val="115000"/>
              </a:lnSpc>
              <a:spcBef>
                <a:spcPts val="1900"/>
              </a:spcBef>
              <a:spcAft>
                <a:spcPts val="1900"/>
              </a:spcAft>
              <a:buSzPts val="1600"/>
              <a:buFont typeface="Roboto"/>
              <a:buChar char="■"/>
              <a:defRPr sz="1600">
                <a:latin typeface="Roboto"/>
                <a:ea typeface="Roboto"/>
                <a:cs typeface="Roboto"/>
                <a:sym typeface="Roboto"/>
              </a:defRPr>
            </a:lvl9pPr>
          </a:lstStyle>
          <a:p/>
        </p:txBody>
      </p:sp>
      <p:sp>
        <p:nvSpPr>
          <p:cNvPr id="7" name="Google Shape;7;p1"/>
          <p:cNvSpPr/>
          <p:nvPr/>
        </p:nvSpPr>
        <p:spPr>
          <a:xfrm>
            <a:off x="100" y="-9500"/>
            <a:ext cx="9601200" cy="728100"/>
          </a:xfrm>
          <a:prstGeom prst="rect">
            <a:avLst/>
          </a:prstGeom>
          <a:solidFill>
            <a:srgbClr val="DEEB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 name="Google Shape;8;p1"/>
          <p:cNvSpPr txBox="1"/>
          <p:nvPr/>
        </p:nvSpPr>
        <p:spPr>
          <a:xfrm>
            <a:off x="118725" y="7226700"/>
            <a:ext cx="8016000" cy="88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500">
                <a:latin typeface="Roboto"/>
                <a:ea typeface="Roboto"/>
                <a:cs typeface="Roboto"/>
                <a:sym typeface="Roboto"/>
              </a:rPr>
              <a:t>©2022 by Scholastic Inc. All rights reserved. Permission granted to teachers and subscribers to make copies of this file to distribute to their students. Scholastic is not responsible for any edits to these materials made by educators or their students.</a:t>
            </a:r>
            <a:endParaRPr sz="500">
              <a:latin typeface="Roboto"/>
              <a:ea typeface="Roboto"/>
              <a:cs typeface="Roboto"/>
              <a:sym typeface="Roboto"/>
            </a:endParaRPr>
          </a:p>
          <a:p>
            <a:pPr indent="0" lvl="0" marL="0" rtl="0" algn="l">
              <a:spcBef>
                <a:spcPts val="0"/>
              </a:spcBef>
              <a:spcAft>
                <a:spcPts val="0"/>
              </a:spcAft>
              <a:buNone/>
            </a:pPr>
            <a:r>
              <a:t/>
            </a:r>
            <a:endParaRPr sz="400">
              <a:latin typeface="Roboto"/>
              <a:ea typeface="Roboto"/>
              <a:cs typeface="Roboto"/>
              <a:sym typeface="Roboto"/>
            </a:endParaRPr>
          </a:p>
        </p:txBody>
      </p:sp>
      <p:pic>
        <p:nvPicPr>
          <p:cNvPr id="9" name="Google Shape;9;p1"/>
          <p:cNvPicPr preferRelativeResize="0"/>
          <p:nvPr/>
        </p:nvPicPr>
        <p:blipFill>
          <a:blip r:embed="rId1">
            <a:alphaModFix/>
          </a:blip>
          <a:stretch>
            <a:fillRect/>
          </a:stretch>
        </p:blipFill>
        <p:spPr>
          <a:xfrm>
            <a:off x="225750" y="112750"/>
            <a:ext cx="1239850" cy="153925"/>
          </a:xfrm>
          <a:prstGeom prst="rect">
            <a:avLst/>
          </a:prstGeom>
          <a:noFill/>
          <a:ln>
            <a:noFill/>
          </a:ln>
        </p:spPr>
      </p:pic>
      <p:pic>
        <p:nvPicPr>
          <p:cNvPr id="10" name="Google Shape;10;p1"/>
          <p:cNvPicPr preferRelativeResize="0"/>
          <p:nvPr/>
        </p:nvPicPr>
        <p:blipFill rotWithShape="1">
          <a:blip r:embed="rId2">
            <a:alphaModFix/>
          </a:blip>
          <a:srcRect b="-22372" l="-8896" r="0" t="-9309"/>
          <a:stretch/>
        </p:blipFill>
        <p:spPr>
          <a:xfrm>
            <a:off x="52700" y="266675"/>
            <a:ext cx="2388649" cy="510600"/>
          </a:xfrm>
          <a:prstGeom prst="rect">
            <a:avLst/>
          </a:prstGeom>
          <a:noFill/>
          <a:ln>
            <a:noFill/>
          </a:ln>
        </p:spPr>
      </p:pic>
      <p:sp>
        <p:nvSpPr>
          <p:cNvPr id="11" name="Google Shape;11;p1"/>
          <p:cNvSpPr txBox="1"/>
          <p:nvPr>
            <p:ph idx="12" type="sldNum"/>
          </p:nvPr>
        </p:nvSpPr>
        <p:spPr>
          <a:xfrm>
            <a:off x="8984623" y="6755343"/>
            <a:ext cx="576000" cy="560100"/>
          </a:xfrm>
          <a:prstGeom prst="rect">
            <a:avLst/>
          </a:prstGeom>
          <a:noFill/>
          <a:ln>
            <a:noFill/>
          </a:ln>
        </p:spPr>
        <p:txBody>
          <a:bodyPr anchorCtr="0" anchor="t" bIns="96500" lIns="96500" spcFirstLastPara="1" rIns="96500" wrap="square" tIns="96500">
            <a:noAutofit/>
          </a:bodyPr>
          <a:lstStyle>
            <a:lvl1pPr lvl="0" algn="r">
              <a:buNone/>
              <a:defRPr sz="1400">
                <a:latin typeface="Roboto"/>
                <a:ea typeface="Roboto"/>
                <a:cs typeface="Roboto"/>
                <a:sym typeface="Roboto"/>
              </a:defRPr>
            </a:lvl1pPr>
            <a:lvl2pPr lvl="1" algn="r">
              <a:buNone/>
              <a:defRPr sz="1400">
                <a:latin typeface="Roboto"/>
                <a:ea typeface="Roboto"/>
                <a:cs typeface="Roboto"/>
                <a:sym typeface="Roboto"/>
              </a:defRPr>
            </a:lvl2pPr>
            <a:lvl3pPr lvl="2" algn="r">
              <a:buNone/>
              <a:defRPr sz="1400">
                <a:latin typeface="Roboto"/>
                <a:ea typeface="Roboto"/>
                <a:cs typeface="Roboto"/>
                <a:sym typeface="Roboto"/>
              </a:defRPr>
            </a:lvl3pPr>
            <a:lvl4pPr lvl="3" algn="r">
              <a:buNone/>
              <a:defRPr sz="1400">
                <a:latin typeface="Roboto"/>
                <a:ea typeface="Roboto"/>
                <a:cs typeface="Roboto"/>
                <a:sym typeface="Roboto"/>
              </a:defRPr>
            </a:lvl4pPr>
            <a:lvl5pPr lvl="4" algn="r">
              <a:buNone/>
              <a:defRPr sz="1400">
                <a:latin typeface="Roboto"/>
                <a:ea typeface="Roboto"/>
                <a:cs typeface="Roboto"/>
                <a:sym typeface="Roboto"/>
              </a:defRPr>
            </a:lvl5pPr>
            <a:lvl6pPr lvl="5" algn="r">
              <a:buNone/>
              <a:defRPr sz="1400">
                <a:latin typeface="Roboto"/>
                <a:ea typeface="Roboto"/>
                <a:cs typeface="Roboto"/>
                <a:sym typeface="Roboto"/>
              </a:defRPr>
            </a:lvl6pPr>
            <a:lvl7pPr lvl="6" algn="r">
              <a:buNone/>
              <a:defRPr sz="1400">
                <a:latin typeface="Roboto"/>
                <a:ea typeface="Roboto"/>
                <a:cs typeface="Roboto"/>
                <a:sym typeface="Roboto"/>
              </a:defRPr>
            </a:lvl7pPr>
            <a:lvl8pPr lvl="7" algn="r">
              <a:buNone/>
              <a:defRPr sz="1400">
                <a:latin typeface="Roboto"/>
                <a:ea typeface="Roboto"/>
                <a:cs typeface="Roboto"/>
                <a:sym typeface="Roboto"/>
              </a:defRPr>
            </a:lvl8pPr>
            <a:lvl9pPr lvl="8" algn="r">
              <a:buNone/>
              <a:defRPr sz="1400">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
        <p:nvSpPr>
          <p:cNvPr id="12" name="Google Shape;12;p1"/>
          <p:cNvSpPr/>
          <p:nvPr/>
        </p:nvSpPr>
        <p:spPr>
          <a:xfrm>
            <a:off x="7263675" y="-13260"/>
            <a:ext cx="1059450" cy="405950"/>
          </a:xfrm>
          <a:prstGeom prst="flowChartOffpageConnector">
            <a:avLst/>
          </a:prstGeom>
          <a:solidFill>
            <a:srgbClr val="1C4587"/>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Roboto"/>
                <a:ea typeface="Roboto"/>
                <a:cs typeface="Roboto"/>
                <a:sym typeface="Roboto"/>
              </a:rPr>
              <a:t>Tech Help</a:t>
            </a:r>
            <a:endParaRPr b="1">
              <a:solidFill>
                <a:schemeClr val="lt1"/>
              </a:solidFill>
              <a:latin typeface="Roboto"/>
              <a:ea typeface="Roboto"/>
              <a:cs typeface="Roboto"/>
              <a:sym typeface="Roboto"/>
            </a:endParaRPr>
          </a:p>
        </p:txBody>
      </p:sp>
      <p:pic>
        <p:nvPicPr>
          <p:cNvPr id="13" name="Google Shape;13;p1"/>
          <p:cNvPicPr preferRelativeResize="0"/>
          <p:nvPr/>
        </p:nvPicPr>
        <p:blipFill>
          <a:blip r:embed="rId3">
            <a:alphaModFix/>
          </a:blip>
          <a:stretch>
            <a:fillRect/>
          </a:stretch>
        </p:blipFill>
        <p:spPr>
          <a:xfrm>
            <a:off x="8471775" y="97968"/>
            <a:ext cx="905751" cy="9073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slide" Target="/ppt/slides/slide3.xml"/><Relationship Id="rId4" Type="http://schemas.openxmlformats.org/officeDocument/2006/relationships/slide" Target="/ppt/slides/slide4.xml"/><Relationship Id="rId5" Type="http://schemas.openxmlformats.org/officeDocument/2006/relationships/slide" Target="/ppt/slides/slide7.xml"/><Relationship Id="rId6" Type="http://schemas.openxmlformats.org/officeDocument/2006/relationships/slide" Target="/ppt/slides/slide5.xml"/><Relationship Id="rId7" Type="http://schemas.openxmlformats.org/officeDocument/2006/relationships/slide" Target="/ppt/slid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slide" Target="/ppt/slides/slide9.xml"/><Relationship Id="rId4" Type="http://schemas.openxmlformats.org/officeDocument/2006/relationships/hyperlink" Target="https://junior.scholastic.com/issues/2022-23/110122/india-s-growing-pains/prereading-quiz-indias-growing-pains.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hyperlink" Target="https://junior.scholastic.com/content/dam/classroom-magazines/junior-scholastic/issues/2022-23/110122/india-s-growing-pains/JSC-03-110122-Geography-GlobalPop-WTK.pdf" TargetMode="External"/><Relationship Id="rId4" Type="http://schemas.openxmlformats.org/officeDocument/2006/relationships/slide" Target="/ppt/slides/slide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hyperlink" Target="https://junior.scholastic.com/issues/2022-23/110122/india-s-growing-pains.html" TargetMode="External"/><Relationship Id="rId4" Type="http://schemas.openxmlformats.org/officeDocument/2006/relationships/slide" Target="/ppt/slides/slide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slide" Target="/ppt/slides/slide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slide" Target="/ppt/slides/slide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hyperlink" Target="https://junior.scholastic.com/issues/2022-23/110122/india-s-growing-pains.html" TargetMode="External"/><Relationship Id="rId4" Type="http://schemas.openxmlformats.org/officeDocument/2006/relationships/hyperlink" Target="https://junior.scholastic.com/content/dam/classroom-magazines/junior-scholastic/pages/evergreens/JS-2019-WEB-GO-DiggingIntoDetails.pdf" TargetMode="External"/><Relationship Id="rId5" Type="http://schemas.openxmlformats.org/officeDocument/2006/relationships/hyperlink" Target="https://junior.scholastic.com/content/dam/classroom-magazines/junior-scholastic/pages/world-affairs-atlas/index.html" TargetMode="External"/><Relationship Id="rId6" Type="http://schemas.openxmlformats.org/officeDocument/2006/relationships/hyperlink" Target="https://junior.scholastic.com/issues/2022-23/110122/india-s-growing-pains.html" TargetMode="External"/><Relationship Id="rId7" Type="http://schemas.openxmlformats.org/officeDocument/2006/relationships/slide" Target="/ppt/slides/slide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slide" Target="/ppt/slides/slide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slide" Target="/ppt/slid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3"/>
          <p:cNvSpPr txBox="1"/>
          <p:nvPr>
            <p:ph idx="4294967295" type="body"/>
          </p:nvPr>
        </p:nvSpPr>
        <p:spPr>
          <a:xfrm>
            <a:off x="3429750" y="184825"/>
            <a:ext cx="3648300" cy="379200"/>
          </a:xfrm>
          <a:prstGeom prst="rect">
            <a:avLst/>
          </a:prstGeom>
          <a:solidFill>
            <a:srgbClr val="D0E0E3"/>
          </a:solidFill>
          <a:ln>
            <a:noFill/>
          </a:ln>
        </p:spPr>
        <p:txBody>
          <a:bodyPr anchorCtr="0" anchor="t" bIns="91425" lIns="91425" spcFirstLastPara="1" rIns="91425" wrap="square" tIns="45700">
            <a:noAutofit/>
          </a:bodyPr>
          <a:lstStyle/>
          <a:p>
            <a:pPr indent="0" lvl="0" marL="0" rtl="0" algn="l">
              <a:spcBef>
                <a:spcPts val="0"/>
              </a:spcBef>
              <a:spcAft>
                <a:spcPts val="1900"/>
              </a:spcAft>
              <a:buNone/>
            </a:pPr>
            <a:r>
              <a:t/>
            </a:r>
            <a:endParaRPr sz="1600"/>
          </a:p>
        </p:txBody>
      </p:sp>
      <p:sp>
        <p:nvSpPr>
          <p:cNvPr id="108" name="Google Shape;108;p13">
            <a:hlinkClick action="ppaction://hlinkshowjump?jump=nextslide"/>
          </p:cNvPr>
          <p:cNvSpPr/>
          <p:nvPr/>
        </p:nvSpPr>
        <p:spPr>
          <a:xfrm>
            <a:off x="279300" y="1661250"/>
            <a:ext cx="2322600" cy="5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3">
            <a:hlinkClick action="ppaction://hlinksldjump" r:id="rId3"/>
          </p:cNvPr>
          <p:cNvSpPr/>
          <p:nvPr/>
        </p:nvSpPr>
        <p:spPr>
          <a:xfrm>
            <a:off x="279300" y="2473150"/>
            <a:ext cx="2322600" cy="5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3">
            <a:hlinkClick action="ppaction://hlinksldjump" r:id="rId4"/>
          </p:cNvPr>
          <p:cNvSpPr/>
          <p:nvPr/>
        </p:nvSpPr>
        <p:spPr>
          <a:xfrm>
            <a:off x="279300" y="3285050"/>
            <a:ext cx="2322600" cy="5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3">
            <a:hlinkClick action="ppaction://hlinksldjump" r:id="rId5"/>
          </p:cNvPr>
          <p:cNvSpPr/>
          <p:nvPr/>
        </p:nvSpPr>
        <p:spPr>
          <a:xfrm>
            <a:off x="279300" y="4908850"/>
            <a:ext cx="2322600" cy="5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3">
            <a:hlinkClick action="ppaction://hlinksldjump" r:id="rId6"/>
          </p:cNvPr>
          <p:cNvSpPr/>
          <p:nvPr/>
        </p:nvSpPr>
        <p:spPr>
          <a:xfrm>
            <a:off x="279300" y="4096950"/>
            <a:ext cx="2322600" cy="5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3"/>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p>
            <a:pPr indent="0" lvl="0" marL="0" rtl="0" algn="r">
              <a:spcBef>
                <a:spcPts val="0"/>
              </a:spcBef>
              <a:spcAft>
                <a:spcPts val="0"/>
              </a:spcAft>
              <a:buNone/>
            </a:pPr>
            <a:fld id="{00000000-1234-1234-1234-123412341234}" type="slidenum">
              <a:rPr lang="en"/>
              <a:t>‹#›</a:t>
            </a:fld>
            <a:endParaRPr/>
          </a:p>
        </p:txBody>
      </p:sp>
      <p:sp>
        <p:nvSpPr>
          <p:cNvPr id="114" name="Google Shape;114;p13">
            <a:hlinkClick action="ppaction://hlinksldjump" r:id="rId7"/>
          </p:cNvPr>
          <p:cNvSpPr/>
          <p:nvPr/>
        </p:nvSpPr>
        <p:spPr>
          <a:xfrm>
            <a:off x="7251475" y="600"/>
            <a:ext cx="1076400" cy="41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4"/>
          <p:cNvSpPr txBox="1"/>
          <p:nvPr>
            <p:ph idx="1" type="body"/>
          </p:nvPr>
        </p:nvSpPr>
        <p:spPr>
          <a:xfrm>
            <a:off x="849750" y="3652825"/>
            <a:ext cx="7939500" cy="30165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
        <p:nvSpPr>
          <p:cNvPr id="120" name="Google Shape;120;p14"/>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p>
            <a:pPr indent="0" lvl="0" marL="0" rtl="0" algn="r">
              <a:spcBef>
                <a:spcPts val="0"/>
              </a:spcBef>
              <a:spcAft>
                <a:spcPts val="0"/>
              </a:spcAft>
              <a:buNone/>
            </a:pPr>
            <a:fld id="{00000000-1234-1234-1234-123412341234}" type="slidenum">
              <a:rPr lang="en"/>
              <a:t>‹#›</a:t>
            </a:fld>
            <a:endParaRPr/>
          </a:p>
        </p:txBody>
      </p:sp>
      <p:sp>
        <p:nvSpPr>
          <p:cNvPr id="121" name="Google Shape;121;p14">
            <a:hlinkClick action="ppaction://hlinksldjump" r:id="rId3"/>
          </p:cNvPr>
          <p:cNvSpPr/>
          <p:nvPr/>
        </p:nvSpPr>
        <p:spPr>
          <a:xfrm>
            <a:off x="7251475" y="600"/>
            <a:ext cx="1076400" cy="41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4">
            <a:hlinkClick r:id="rId4"/>
          </p:cNvPr>
          <p:cNvSpPr/>
          <p:nvPr/>
        </p:nvSpPr>
        <p:spPr>
          <a:xfrm>
            <a:off x="2800550" y="1972325"/>
            <a:ext cx="1923900" cy="35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5">
            <a:hlinkClick r:id="rId3"/>
          </p:cNvPr>
          <p:cNvSpPr/>
          <p:nvPr/>
        </p:nvSpPr>
        <p:spPr>
          <a:xfrm>
            <a:off x="6462725" y="939900"/>
            <a:ext cx="1420800" cy="142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5"/>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p>
            <a:pPr indent="0" lvl="0" marL="0" rtl="0" algn="r">
              <a:spcBef>
                <a:spcPts val="0"/>
              </a:spcBef>
              <a:spcAft>
                <a:spcPts val="0"/>
              </a:spcAft>
              <a:buNone/>
            </a:pPr>
            <a:fld id="{00000000-1234-1234-1234-123412341234}" type="slidenum">
              <a:rPr lang="en"/>
              <a:t>‹#›</a:t>
            </a:fld>
            <a:endParaRPr/>
          </a:p>
        </p:txBody>
      </p:sp>
      <p:sp>
        <p:nvSpPr>
          <p:cNvPr id="129" name="Google Shape;129;p15">
            <a:hlinkClick action="ppaction://hlinksldjump" r:id="rId4"/>
          </p:cNvPr>
          <p:cNvSpPr/>
          <p:nvPr/>
        </p:nvSpPr>
        <p:spPr>
          <a:xfrm>
            <a:off x="7251475" y="600"/>
            <a:ext cx="1076400" cy="41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0" name="Google Shape;130;p15"/>
          <p:cNvGrpSpPr/>
          <p:nvPr/>
        </p:nvGrpSpPr>
        <p:grpSpPr>
          <a:xfrm>
            <a:off x="1205663" y="2748825"/>
            <a:ext cx="1542938" cy="675000"/>
            <a:chOff x="1205663" y="2748825"/>
            <a:chExt cx="1542938" cy="675000"/>
          </a:xfrm>
        </p:grpSpPr>
        <p:sp>
          <p:nvSpPr>
            <p:cNvPr id="131" name="Google Shape;131;p15"/>
            <p:cNvSpPr/>
            <p:nvPr/>
          </p:nvSpPr>
          <p:spPr>
            <a:xfrm>
              <a:off x="1210200" y="2753625"/>
              <a:ext cx="1538400" cy="670200"/>
            </a:xfrm>
            <a:prstGeom prst="rect">
              <a:avLst/>
            </a:prstGeom>
            <a:solidFill>
              <a:srgbClr val="D0E0E3"/>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Roboto"/>
                  <a:ea typeface="Roboto"/>
                  <a:cs typeface="Roboto"/>
                  <a:sym typeface="Roboto"/>
                </a:rPr>
                <a:t>developing nation</a:t>
              </a:r>
              <a:endParaRPr b="1" sz="1800">
                <a:latin typeface="Roboto"/>
                <a:ea typeface="Roboto"/>
                <a:cs typeface="Roboto"/>
                <a:sym typeface="Roboto"/>
              </a:endParaRPr>
            </a:p>
          </p:txBody>
        </p:sp>
        <p:sp>
          <p:nvSpPr>
            <p:cNvPr id="132" name="Google Shape;132;p15"/>
            <p:cNvSpPr/>
            <p:nvPr/>
          </p:nvSpPr>
          <p:spPr>
            <a:xfrm>
              <a:off x="1205663" y="2748825"/>
              <a:ext cx="1541400" cy="67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 name="Google Shape;133;p15"/>
          <p:cNvGrpSpPr/>
          <p:nvPr/>
        </p:nvGrpSpPr>
        <p:grpSpPr>
          <a:xfrm>
            <a:off x="3091000" y="2744850"/>
            <a:ext cx="1541438" cy="678975"/>
            <a:chOff x="3091000" y="2744850"/>
            <a:chExt cx="1541438" cy="678975"/>
          </a:xfrm>
        </p:grpSpPr>
        <p:sp>
          <p:nvSpPr>
            <p:cNvPr id="134" name="Google Shape;134;p15"/>
            <p:cNvSpPr/>
            <p:nvPr/>
          </p:nvSpPr>
          <p:spPr>
            <a:xfrm>
              <a:off x="3091000" y="2753625"/>
              <a:ext cx="1538400" cy="670200"/>
            </a:xfrm>
            <a:prstGeom prst="rect">
              <a:avLst/>
            </a:prstGeom>
            <a:solidFill>
              <a:srgbClr val="D0E0E3"/>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Roboto"/>
                  <a:ea typeface="Roboto"/>
                  <a:cs typeface="Roboto"/>
                  <a:sym typeface="Roboto"/>
                </a:rPr>
                <a:t>projection</a:t>
              </a:r>
              <a:endParaRPr b="1" sz="1800">
                <a:latin typeface="Roboto"/>
                <a:ea typeface="Roboto"/>
                <a:cs typeface="Roboto"/>
                <a:sym typeface="Roboto"/>
              </a:endParaRPr>
            </a:p>
          </p:txBody>
        </p:sp>
        <p:sp>
          <p:nvSpPr>
            <p:cNvPr id="135" name="Google Shape;135;p15"/>
            <p:cNvSpPr/>
            <p:nvPr/>
          </p:nvSpPr>
          <p:spPr>
            <a:xfrm>
              <a:off x="3091038" y="2744850"/>
              <a:ext cx="1541400" cy="67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 name="Google Shape;136;p15"/>
          <p:cNvGrpSpPr/>
          <p:nvPr/>
        </p:nvGrpSpPr>
        <p:grpSpPr>
          <a:xfrm>
            <a:off x="4971800" y="2744850"/>
            <a:ext cx="1542188" cy="678975"/>
            <a:chOff x="4971800" y="2744850"/>
            <a:chExt cx="1542188" cy="678975"/>
          </a:xfrm>
        </p:grpSpPr>
        <p:sp>
          <p:nvSpPr>
            <p:cNvPr id="137" name="Google Shape;137;p15"/>
            <p:cNvSpPr/>
            <p:nvPr/>
          </p:nvSpPr>
          <p:spPr>
            <a:xfrm>
              <a:off x="4971800" y="2753625"/>
              <a:ext cx="1538400" cy="670200"/>
            </a:xfrm>
            <a:prstGeom prst="rect">
              <a:avLst/>
            </a:prstGeom>
            <a:solidFill>
              <a:srgbClr val="D0E0E3"/>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Roboto"/>
                  <a:ea typeface="Roboto"/>
                  <a:cs typeface="Roboto"/>
                  <a:sym typeface="Roboto"/>
                </a:rPr>
                <a:t>standard of living</a:t>
              </a:r>
              <a:endParaRPr b="1" sz="1800">
                <a:latin typeface="Roboto"/>
                <a:ea typeface="Roboto"/>
                <a:cs typeface="Roboto"/>
                <a:sym typeface="Roboto"/>
              </a:endParaRPr>
            </a:p>
          </p:txBody>
        </p:sp>
        <p:sp>
          <p:nvSpPr>
            <p:cNvPr id="138" name="Google Shape;138;p15"/>
            <p:cNvSpPr/>
            <p:nvPr/>
          </p:nvSpPr>
          <p:spPr>
            <a:xfrm>
              <a:off x="4972588" y="2744850"/>
              <a:ext cx="1541400" cy="67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 name="Google Shape;139;p15"/>
          <p:cNvGrpSpPr/>
          <p:nvPr/>
        </p:nvGrpSpPr>
        <p:grpSpPr>
          <a:xfrm>
            <a:off x="6852600" y="2744850"/>
            <a:ext cx="1542938" cy="678975"/>
            <a:chOff x="6852600" y="2744850"/>
            <a:chExt cx="1542938" cy="678975"/>
          </a:xfrm>
        </p:grpSpPr>
        <p:sp>
          <p:nvSpPr>
            <p:cNvPr id="140" name="Google Shape;140;p15"/>
            <p:cNvSpPr/>
            <p:nvPr/>
          </p:nvSpPr>
          <p:spPr>
            <a:xfrm>
              <a:off x="6852600" y="2753625"/>
              <a:ext cx="1538400" cy="670200"/>
            </a:xfrm>
            <a:prstGeom prst="rect">
              <a:avLst/>
            </a:prstGeom>
            <a:solidFill>
              <a:srgbClr val="D0E0E3"/>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Roboto"/>
                  <a:ea typeface="Roboto"/>
                  <a:cs typeface="Roboto"/>
                  <a:sym typeface="Roboto"/>
                </a:rPr>
                <a:t>urban</a:t>
              </a:r>
              <a:endParaRPr b="1" sz="1800">
                <a:latin typeface="Roboto"/>
                <a:ea typeface="Roboto"/>
                <a:cs typeface="Roboto"/>
                <a:sym typeface="Roboto"/>
              </a:endParaRPr>
            </a:p>
          </p:txBody>
        </p:sp>
        <p:sp>
          <p:nvSpPr>
            <p:cNvPr id="141" name="Google Shape;141;p15"/>
            <p:cNvSpPr/>
            <p:nvPr/>
          </p:nvSpPr>
          <p:spPr>
            <a:xfrm>
              <a:off x="6854138" y="2744850"/>
              <a:ext cx="1541400" cy="67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6">
            <a:hlinkClick r:id="rId3"/>
          </p:cNvPr>
          <p:cNvSpPr/>
          <p:nvPr/>
        </p:nvSpPr>
        <p:spPr>
          <a:xfrm>
            <a:off x="3300575" y="1828800"/>
            <a:ext cx="5614200" cy="386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6"/>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p>
            <a:pPr indent="0" lvl="0" marL="0" rtl="0" algn="r">
              <a:spcBef>
                <a:spcPts val="0"/>
              </a:spcBef>
              <a:spcAft>
                <a:spcPts val="0"/>
              </a:spcAft>
              <a:buNone/>
            </a:pPr>
            <a:fld id="{00000000-1234-1234-1234-123412341234}" type="slidenum">
              <a:rPr lang="en"/>
              <a:t>‹#›</a:t>
            </a:fld>
            <a:endParaRPr/>
          </a:p>
        </p:txBody>
      </p:sp>
      <p:sp>
        <p:nvSpPr>
          <p:cNvPr id="148" name="Google Shape;148;p16">
            <a:hlinkClick action="ppaction://hlinksldjump" r:id="rId4"/>
          </p:cNvPr>
          <p:cNvSpPr/>
          <p:nvPr/>
        </p:nvSpPr>
        <p:spPr>
          <a:xfrm>
            <a:off x="7251475" y="600"/>
            <a:ext cx="1076400" cy="41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52" name="Shape 152"/>
        <p:cNvGrpSpPr/>
        <p:nvPr/>
      </p:nvGrpSpPr>
      <p:grpSpPr>
        <a:xfrm>
          <a:off x="0" y="0"/>
          <a:ext cx="0" cy="0"/>
          <a:chOff x="0" y="0"/>
          <a:chExt cx="0" cy="0"/>
        </a:xfrm>
      </p:grpSpPr>
      <p:sp>
        <p:nvSpPr>
          <p:cNvPr id="153" name="Google Shape;153;p17"/>
          <p:cNvSpPr txBox="1"/>
          <p:nvPr>
            <p:ph idx="1" type="body"/>
          </p:nvPr>
        </p:nvSpPr>
        <p:spPr>
          <a:xfrm>
            <a:off x="801225" y="2502825"/>
            <a:ext cx="8063400" cy="40560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
        <p:nvSpPr>
          <p:cNvPr id="154" name="Google Shape;154;p17"/>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p>
            <a:pPr indent="0" lvl="0" marL="0" rtl="0" algn="r">
              <a:spcBef>
                <a:spcPts val="0"/>
              </a:spcBef>
              <a:spcAft>
                <a:spcPts val="0"/>
              </a:spcAft>
              <a:buNone/>
            </a:pPr>
            <a:fld id="{00000000-1234-1234-1234-123412341234}" type="slidenum">
              <a:rPr lang="en"/>
              <a:t>‹#›</a:t>
            </a:fld>
            <a:endParaRPr/>
          </a:p>
        </p:txBody>
      </p:sp>
      <p:sp>
        <p:nvSpPr>
          <p:cNvPr id="155" name="Google Shape;155;p17">
            <a:hlinkClick action="ppaction://hlinksldjump" r:id="rId3"/>
          </p:cNvPr>
          <p:cNvSpPr/>
          <p:nvPr/>
        </p:nvSpPr>
        <p:spPr>
          <a:xfrm>
            <a:off x="7251475" y="600"/>
            <a:ext cx="1076400" cy="41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59" name="Shape 159"/>
        <p:cNvGrpSpPr/>
        <p:nvPr/>
      </p:nvGrpSpPr>
      <p:grpSpPr>
        <a:xfrm>
          <a:off x="0" y="0"/>
          <a:ext cx="0" cy="0"/>
          <a:chOff x="0" y="0"/>
          <a:chExt cx="0" cy="0"/>
        </a:xfrm>
      </p:grpSpPr>
      <p:sp>
        <p:nvSpPr>
          <p:cNvPr id="160" name="Google Shape;160;p18"/>
          <p:cNvSpPr txBox="1"/>
          <p:nvPr>
            <p:ph idx="1" type="body"/>
          </p:nvPr>
        </p:nvSpPr>
        <p:spPr>
          <a:xfrm>
            <a:off x="801225" y="2502825"/>
            <a:ext cx="8063400" cy="40560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
        <p:nvSpPr>
          <p:cNvPr id="161" name="Google Shape;161;p18"/>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p>
            <a:pPr indent="0" lvl="0" marL="0" rtl="0" algn="r">
              <a:spcBef>
                <a:spcPts val="0"/>
              </a:spcBef>
              <a:spcAft>
                <a:spcPts val="0"/>
              </a:spcAft>
              <a:buNone/>
            </a:pPr>
            <a:fld id="{00000000-1234-1234-1234-123412341234}" type="slidenum">
              <a:rPr lang="en"/>
              <a:t>‹#›</a:t>
            </a:fld>
            <a:endParaRPr/>
          </a:p>
        </p:txBody>
      </p:sp>
      <p:sp>
        <p:nvSpPr>
          <p:cNvPr id="162" name="Google Shape;162;p18">
            <a:hlinkClick action="ppaction://hlinksldjump" r:id="rId3"/>
          </p:cNvPr>
          <p:cNvSpPr/>
          <p:nvPr/>
        </p:nvSpPr>
        <p:spPr>
          <a:xfrm>
            <a:off x="7251475" y="600"/>
            <a:ext cx="1076400" cy="41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66" name="Shape 166"/>
        <p:cNvGrpSpPr/>
        <p:nvPr/>
      </p:nvGrpSpPr>
      <p:grpSpPr>
        <a:xfrm>
          <a:off x="0" y="0"/>
          <a:ext cx="0" cy="0"/>
          <a:chOff x="0" y="0"/>
          <a:chExt cx="0" cy="0"/>
        </a:xfrm>
      </p:grpSpPr>
      <p:sp>
        <p:nvSpPr>
          <p:cNvPr id="167" name="Google Shape;167;p19">
            <a:hlinkClick r:id="rId3"/>
          </p:cNvPr>
          <p:cNvSpPr/>
          <p:nvPr/>
        </p:nvSpPr>
        <p:spPr>
          <a:xfrm>
            <a:off x="4924550" y="1866900"/>
            <a:ext cx="3794400" cy="47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9">
            <a:hlinkClick r:id="rId4"/>
          </p:cNvPr>
          <p:cNvSpPr/>
          <p:nvPr/>
        </p:nvSpPr>
        <p:spPr>
          <a:xfrm>
            <a:off x="712275" y="4019700"/>
            <a:ext cx="3794400" cy="47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9">
            <a:hlinkClick r:id="rId5"/>
          </p:cNvPr>
          <p:cNvSpPr/>
          <p:nvPr/>
        </p:nvSpPr>
        <p:spPr>
          <a:xfrm>
            <a:off x="4924550" y="4019700"/>
            <a:ext cx="3794400" cy="47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9">
            <a:hlinkClick r:id="rId6"/>
          </p:cNvPr>
          <p:cNvSpPr/>
          <p:nvPr/>
        </p:nvSpPr>
        <p:spPr>
          <a:xfrm>
            <a:off x="788475" y="1866888"/>
            <a:ext cx="3794400" cy="47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9"/>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p>
            <a:pPr indent="0" lvl="0" marL="0" rtl="0" algn="r">
              <a:spcBef>
                <a:spcPts val="0"/>
              </a:spcBef>
              <a:spcAft>
                <a:spcPts val="0"/>
              </a:spcAft>
              <a:buNone/>
            </a:pPr>
            <a:fld id="{00000000-1234-1234-1234-123412341234}" type="slidenum">
              <a:rPr lang="en"/>
              <a:t>‹#›</a:t>
            </a:fld>
            <a:endParaRPr/>
          </a:p>
        </p:txBody>
      </p:sp>
      <p:sp>
        <p:nvSpPr>
          <p:cNvPr id="172" name="Google Shape;172;p19">
            <a:hlinkClick action="ppaction://hlinksldjump" r:id="rId7"/>
          </p:cNvPr>
          <p:cNvSpPr/>
          <p:nvPr/>
        </p:nvSpPr>
        <p:spPr>
          <a:xfrm>
            <a:off x="7251475" y="600"/>
            <a:ext cx="1076400" cy="41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76" name="Shape 176"/>
        <p:cNvGrpSpPr/>
        <p:nvPr/>
      </p:nvGrpSpPr>
      <p:grpSpPr>
        <a:xfrm>
          <a:off x="0" y="0"/>
          <a:ext cx="0" cy="0"/>
          <a:chOff x="0" y="0"/>
          <a:chExt cx="0" cy="0"/>
        </a:xfrm>
      </p:grpSpPr>
      <p:sp>
        <p:nvSpPr>
          <p:cNvPr id="177" name="Google Shape;177;p20"/>
          <p:cNvSpPr txBox="1"/>
          <p:nvPr>
            <p:ph idx="1" type="body"/>
          </p:nvPr>
        </p:nvSpPr>
        <p:spPr>
          <a:xfrm>
            <a:off x="768975" y="1865225"/>
            <a:ext cx="8063400" cy="47181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
        <p:nvSpPr>
          <p:cNvPr id="178" name="Google Shape;178;p20"/>
          <p:cNvSpPr txBox="1"/>
          <p:nvPr>
            <p:ph idx="1" type="body"/>
          </p:nvPr>
        </p:nvSpPr>
        <p:spPr>
          <a:xfrm>
            <a:off x="7430100" y="753750"/>
            <a:ext cx="773700" cy="563700"/>
          </a:xfrm>
          <a:prstGeom prst="rect">
            <a:avLst/>
          </a:prstGeom>
        </p:spPr>
        <p:txBody>
          <a:bodyPr anchorCtr="0" anchor="ctr" bIns="107350" lIns="107350" spcFirstLastPara="1" rIns="107350" wrap="square" tIns="107350">
            <a:noAutofit/>
          </a:bodyPr>
          <a:lstStyle/>
          <a:p>
            <a:pPr indent="0" lvl="0" marL="0" rtl="0" algn="l">
              <a:spcBef>
                <a:spcPts val="0"/>
              </a:spcBef>
              <a:spcAft>
                <a:spcPts val="1900"/>
              </a:spcAft>
              <a:buNone/>
            </a:pPr>
            <a:r>
              <a:t/>
            </a:r>
            <a:endParaRPr sz="1000"/>
          </a:p>
        </p:txBody>
      </p:sp>
      <p:sp>
        <p:nvSpPr>
          <p:cNvPr id="179" name="Google Shape;179;p20"/>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p>
            <a:pPr indent="0" lvl="0" marL="0" rtl="0" algn="r">
              <a:spcBef>
                <a:spcPts val="0"/>
              </a:spcBef>
              <a:spcAft>
                <a:spcPts val="0"/>
              </a:spcAft>
              <a:buNone/>
            </a:pPr>
            <a:fld id="{00000000-1234-1234-1234-123412341234}" type="slidenum">
              <a:rPr lang="en"/>
              <a:t>‹#›</a:t>
            </a:fld>
            <a:endParaRPr/>
          </a:p>
        </p:txBody>
      </p:sp>
      <p:sp>
        <p:nvSpPr>
          <p:cNvPr id="180" name="Google Shape;180;p20">
            <a:hlinkClick action="ppaction://hlinksldjump" r:id="rId3"/>
          </p:cNvPr>
          <p:cNvSpPr/>
          <p:nvPr/>
        </p:nvSpPr>
        <p:spPr>
          <a:xfrm>
            <a:off x="7251475" y="600"/>
            <a:ext cx="1076400" cy="41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1"/>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p>
            <a:pPr indent="0" lvl="0" marL="0" rtl="0" algn="r">
              <a:spcBef>
                <a:spcPts val="0"/>
              </a:spcBef>
              <a:spcAft>
                <a:spcPts val="0"/>
              </a:spcAft>
              <a:buNone/>
            </a:pPr>
            <a:fld id="{00000000-1234-1234-1234-123412341234}" type="slidenum">
              <a:rPr lang="en"/>
              <a:t>‹#›</a:t>
            </a:fld>
            <a:endParaRPr/>
          </a:p>
        </p:txBody>
      </p:sp>
      <p:sp>
        <p:nvSpPr>
          <p:cNvPr id="186" name="Google Shape;186;p21">
            <a:hlinkClick action="ppaction://hlinksldjump" r:id="rId3"/>
          </p:cNvPr>
          <p:cNvSpPr/>
          <p:nvPr/>
        </p:nvSpPr>
        <p:spPr>
          <a:xfrm>
            <a:off x="7251475" y="600"/>
            <a:ext cx="1076400" cy="41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